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77" r:id="rId5"/>
    <p:sldId id="278" r:id="rId6"/>
    <p:sldId id="279" r:id="rId7"/>
    <p:sldId id="259" r:id="rId8"/>
    <p:sldId id="286" r:id="rId9"/>
    <p:sldId id="261" r:id="rId10"/>
    <p:sldId id="282" r:id="rId11"/>
    <p:sldId id="265" r:id="rId12"/>
    <p:sldId id="264" r:id="rId13"/>
    <p:sldId id="283" r:id="rId14"/>
    <p:sldId id="271" r:id="rId15"/>
    <p:sldId id="266" r:id="rId16"/>
    <p:sldId id="274" r:id="rId17"/>
    <p:sldId id="287" r:id="rId18"/>
    <p:sldId id="272" r:id="rId19"/>
    <p:sldId id="273" r:id="rId20"/>
    <p:sldId id="260" r:id="rId21"/>
    <p:sldId id="276" r:id="rId22"/>
    <p:sldId id="284" r:id="rId23"/>
    <p:sldId id="26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5846"/>
  </p:normalViewPr>
  <p:slideViewPr>
    <p:cSldViewPr snapToGrid="0" snapToObjects="1">
      <p:cViewPr varScale="1">
        <p:scale>
          <a:sx n="113" d="100"/>
          <a:sy n="113" d="100"/>
        </p:scale>
        <p:origin x="2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5672E4-D841-4977-BD2D-DBE11DBAD005}" type="doc">
      <dgm:prSet loTypeId="urn:microsoft.com/office/officeart/2018/2/layout/IconVerticalSolidList" loCatId="icon" qsTypeId="urn:microsoft.com/office/officeart/2005/8/quickstyle/simple3" qsCatId="simple" csTypeId="urn:microsoft.com/office/officeart/2018/5/colors/Iconchunking_neutralicontext_colorful1" csCatId="colorful" phldr="1"/>
      <dgm:spPr/>
      <dgm:t>
        <a:bodyPr/>
        <a:lstStyle/>
        <a:p>
          <a:endParaRPr lang="en-US"/>
        </a:p>
      </dgm:t>
    </dgm:pt>
    <dgm:pt modelId="{B0FAB9B2-9849-4B54-BAF1-BA7D51385F81}">
      <dgm:prSet/>
      <dgm:spPr/>
      <dgm:t>
        <a:bodyPr/>
        <a:lstStyle/>
        <a:p>
          <a:pPr>
            <a:lnSpc>
              <a:spcPct val="100000"/>
            </a:lnSpc>
          </a:pPr>
          <a:r>
            <a:rPr lang="en-US" dirty="0"/>
            <a:t>Involves overseeing all logistics for an event, whether a birthday, wedding, or any organized gathering.</a:t>
          </a:r>
        </a:p>
      </dgm:t>
    </dgm:pt>
    <dgm:pt modelId="{2A2A9E1C-B470-4681-812A-15C31A8B082B}" type="parTrans" cxnId="{89FBDE0B-A1CC-42E5-8D0A-EBFD9FC673DE}">
      <dgm:prSet/>
      <dgm:spPr/>
      <dgm:t>
        <a:bodyPr/>
        <a:lstStyle/>
        <a:p>
          <a:endParaRPr lang="en-US"/>
        </a:p>
      </dgm:t>
    </dgm:pt>
    <dgm:pt modelId="{EC7CADBD-BE58-4A14-9706-0411406A92D6}" type="sibTrans" cxnId="{89FBDE0B-A1CC-42E5-8D0A-EBFD9FC673DE}">
      <dgm:prSet/>
      <dgm:spPr/>
      <dgm:t>
        <a:bodyPr/>
        <a:lstStyle/>
        <a:p>
          <a:endParaRPr lang="en-US"/>
        </a:p>
      </dgm:t>
    </dgm:pt>
    <dgm:pt modelId="{7DC6E7E8-6D93-4502-AE4F-DFBE7ACB835D}">
      <dgm:prSet/>
      <dgm:spPr/>
      <dgm:t>
        <a:bodyPr/>
        <a:lstStyle/>
        <a:p>
          <a:pPr>
            <a:lnSpc>
              <a:spcPct val="100000"/>
            </a:lnSpc>
          </a:pPr>
          <a:r>
            <a:rPr lang="en-US" dirty="0"/>
            <a:t>The heads of event management companies, managers, and staff are among the system’s primary users.</a:t>
          </a:r>
        </a:p>
      </dgm:t>
    </dgm:pt>
    <dgm:pt modelId="{88F1A90B-459F-4E55-BD9B-A96A9ED8A129}" type="parTrans" cxnId="{A9C913A2-485C-416C-8942-A8020E5E6A8E}">
      <dgm:prSet/>
      <dgm:spPr/>
      <dgm:t>
        <a:bodyPr/>
        <a:lstStyle/>
        <a:p>
          <a:endParaRPr lang="en-US"/>
        </a:p>
      </dgm:t>
    </dgm:pt>
    <dgm:pt modelId="{C253B067-EB6E-44FA-9163-9AA9DDA56392}" type="sibTrans" cxnId="{A9C913A2-485C-416C-8942-A8020E5E6A8E}">
      <dgm:prSet/>
      <dgm:spPr/>
      <dgm:t>
        <a:bodyPr/>
        <a:lstStyle/>
        <a:p>
          <a:endParaRPr lang="en-US"/>
        </a:p>
      </dgm:t>
    </dgm:pt>
    <dgm:pt modelId="{223449A6-3A47-43AE-A877-75DC65DDB9D4}">
      <dgm:prSet/>
      <dgm:spPr/>
      <dgm:t>
        <a:bodyPr/>
        <a:lstStyle/>
        <a:p>
          <a:pPr>
            <a:lnSpc>
              <a:spcPct val="100000"/>
            </a:lnSpc>
          </a:pPr>
          <a:r>
            <a:rPr lang="en-US" dirty="0"/>
            <a:t>The database that we designed not only digitalizes the booking of orders and provides client convenience, but it also digitalizes the firm's functions</a:t>
          </a:r>
        </a:p>
      </dgm:t>
    </dgm:pt>
    <dgm:pt modelId="{C45584EF-18C2-44EA-B332-217FF53C8AA6}" type="parTrans" cxnId="{A4E6ED6D-7B52-4D2F-8503-54980147730F}">
      <dgm:prSet/>
      <dgm:spPr/>
      <dgm:t>
        <a:bodyPr/>
        <a:lstStyle/>
        <a:p>
          <a:endParaRPr lang="en-US"/>
        </a:p>
      </dgm:t>
    </dgm:pt>
    <dgm:pt modelId="{F34D081B-7222-433B-97ED-FE8ADE627CEF}" type="sibTrans" cxnId="{A4E6ED6D-7B52-4D2F-8503-54980147730F}">
      <dgm:prSet/>
      <dgm:spPr/>
      <dgm:t>
        <a:bodyPr/>
        <a:lstStyle/>
        <a:p>
          <a:endParaRPr lang="en-US"/>
        </a:p>
      </dgm:t>
    </dgm:pt>
    <dgm:pt modelId="{C1AFBE45-4356-4860-8491-2EE6189DE0EC}" type="pres">
      <dgm:prSet presAssocID="{005672E4-D841-4977-BD2D-DBE11DBAD005}" presName="root" presStyleCnt="0">
        <dgm:presLayoutVars>
          <dgm:dir/>
          <dgm:resizeHandles val="exact"/>
        </dgm:presLayoutVars>
      </dgm:prSet>
      <dgm:spPr/>
    </dgm:pt>
    <dgm:pt modelId="{6D88D89F-37C0-4508-9A16-7C9BE8D64D52}" type="pres">
      <dgm:prSet presAssocID="{B0FAB9B2-9849-4B54-BAF1-BA7D51385F81}" presName="compNode" presStyleCnt="0"/>
      <dgm:spPr/>
    </dgm:pt>
    <dgm:pt modelId="{DCD42268-672D-45B9-B617-B7F6F5E2B027}" type="pres">
      <dgm:prSet presAssocID="{B0FAB9B2-9849-4B54-BAF1-BA7D51385F81}" presName="bgRect" presStyleLbl="bgShp" presStyleIdx="0" presStyleCnt="3"/>
      <dgm:spPr/>
    </dgm:pt>
    <dgm:pt modelId="{0E8900FB-7068-444B-BC9A-21EE454181B7}" type="pres">
      <dgm:prSet presAssocID="{B0FAB9B2-9849-4B54-BAF1-BA7D51385F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dding Cake"/>
        </a:ext>
      </dgm:extLst>
    </dgm:pt>
    <dgm:pt modelId="{371E1EF7-59EC-429C-90D9-E09CBC6CBD98}" type="pres">
      <dgm:prSet presAssocID="{B0FAB9B2-9849-4B54-BAF1-BA7D51385F81}" presName="spaceRect" presStyleCnt="0"/>
      <dgm:spPr/>
    </dgm:pt>
    <dgm:pt modelId="{9EFE1BE1-979E-47DB-9B03-F4241EFCCAF0}" type="pres">
      <dgm:prSet presAssocID="{B0FAB9B2-9849-4B54-BAF1-BA7D51385F81}" presName="parTx" presStyleLbl="revTx" presStyleIdx="0" presStyleCnt="3">
        <dgm:presLayoutVars>
          <dgm:chMax val="0"/>
          <dgm:chPref val="0"/>
        </dgm:presLayoutVars>
      </dgm:prSet>
      <dgm:spPr/>
    </dgm:pt>
    <dgm:pt modelId="{FADF3B35-B5A1-4855-B28A-FB2617C2171D}" type="pres">
      <dgm:prSet presAssocID="{EC7CADBD-BE58-4A14-9706-0411406A92D6}" presName="sibTrans" presStyleCnt="0"/>
      <dgm:spPr/>
    </dgm:pt>
    <dgm:pt modelId="{ED1A769B-8D73-4B14-BB96-7F7EF10C210B}" type="pres">
      <dgm:prSet presAssocID="{7DC6E7E8-6D93-4502-AE4F-DFBE7ACB835D}" presName="compNode" presStyleCnt="0"/>
      <dgm:spPr/>
    </dgm:pt>
    <dgm:pt modelId="{CC424F56-29FC-4904-99A2-9CAE871E934B}" type="pres">
      <dgm:prSet presAssocID="{7DC6E7E8-6D93-4502-AE4F-DFBE7ACB835D}" presName="bgRect" presStyleLbl="bgShp" presStyleIdx="1" presStyleCnt="3"/>
      <dgm:spPr/>
    </dgm:pt>
    <dgm:pt modelId="{46202AA1-14FD-440A-A86E-B7F295038663}" type="pres">
      <dgm:prSet presAssocID="{7DC6E7E8-6D93-4502-AE4F-DFBE7ACB83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3E45AF9A-D44B-4BD5-AF5D-6C630A8AA56D}" type="pres">
      <dgm:prSet presAssocID="{7DC6E7E8-6D93-4502-AE4F-DFBE7ACB835D}" presName="spaceRect" presStyleCnt="0"/>
      <dgm:spPr/>
    </dgm:pt>
    <dgm:pt modelId="{5A8B4C4E-4D1C-477E-BD86-8127D572CBE0}" type="pres">
      <dgm:prSet presAssocID="{7DC6E7E8-6D93-4502-AE4F-DFBE7ACB835D}" presName="parTx" presStyleLbl="revTx" presStyleIdx="1" presStyleCnt="3">
        <dgm:presLayoutVars>
          <dgm:chMax val="0"/>
          <dgm:chPref val="0"/>
        </dgm:presLayoutVars>
      </dgm:prSet>
      <dgm:spPr/>
    </dgm:pt>
    <dgm:pt modelId="{DE9B50B3-1FD4-4627-9209-0039362ADCED}" type="pres">
      <dgm:prSet presAssocID="{C253B067-EB6E-44FA-9163-9AA9DDA56392}" presName="sibTrans" presStyleCnt="0"/>
      <dgm:spPr/>
    </dgm:pt>
    <dgm:pt modelId="{F1A35A49-FDB8-4AB9-B939-DE973A044EC0}" type="pres">
      <dgm:prSet presAssocID="{223449A6-3A47-43AE-A877-75DC65DDB9D4}" presName="compNode" presStyleCnt="0"/>
      <dgm:spPr/>
    </dgm:pt>
    <dgm:pt modelId="{51F4C04F-6858-4467-9F54-666090F4ABAB}" type="pres">
      <dgm:prSet presAssocID="{223449A6-3A47-43AE-A877-75DC65DDB9D4}" presName="bgRect" presStyleLbl="bgShp" presStyleIdx="2" presStyleCnt="3"/>
      <dgm:spPr/>
    </dgm:pt>
    <dgm:pt modelId="{D1D8BA65-B538-40EB-A7CE-6F3DA959B72B}" type="pres">
      <dgm:prSet presAssocID="{223449A6-3A47-43AE-A877-75DC65DDB9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iter"/>
        </a:ext>
      </dgm:extLst>
    </dgm:pt>
    <dgm:pt modelId="{DAA4294F-2E32-47CC-9B8A-3AA6BA5AE0A2}" type="pres">
      <dgm:prSet presAssocID="{223449A6-3A47-43AE-A877-75DC65DDB9D4}" presName="spaceRect" presStyleCnt="0"/>
      <dgm:spPr/>
    </dgm:pt>
    <dgm:pt modelId="{E8BB6433-A2FC-4E0F-ACDD-702955A81CDF}" type="pres">
      <dgm:prSet presAssocID="{223449A6-3A47-43AE-A877-75DC65DDB9D4}" presName="parTx" presStyleLbl="revTx" presStyleIdx="2" presStyleCnt="3">
        <dgm:presLayoutVars>
          <dgm:chMax val="0"/>
          <dgm:chPref val="0"/>
        </dgm:presLayoutVars>
      </dgm:prSet>
      <dgm:spPr/>
    </dgm:pt>
  </dgm:ptLst>
  <dgm:cxnLst>
    <dgm:cxn modelId="{89FBDE0B-A1CC-42E5-8D0A-EBFD9FC673DE}" srcId="{005672E4-D841-4977-BD2D-DBE11DBAD005}" destId="{B0FAB9B2-9849-4B54-BAF1-BA7D51385F81}" srcOrd="0" destOrd="0" parTransId="{2A2A9E1C-B470-4681-812A-15C31A8B082B}" sibTransId="{EC7CADBD-BE58-4A14-9706-0411406A92D6}"/>
    <dgm:cxn modelId="{6641E958-D875-4E57-976A-BF7272058D46}" type="presOf" srcId="{B0FAB9B2-9849-4B54-BAF1-BA7D51385F81}" destId="{9EFE1BE1-979E-47DB-9B03-F4241EFCCAF0}" srcOrd="0" destOrd="0" presId="urn:microsoft.com/office/officeart/2018/2/layout/IconVerticalSolidList"/>
    <dgm:cxn modelId="{A4E6ED6D-7B52-4D2F-8503-54980147730F}" srcId="{005672E4-D841-4977-BD2D-DBE11DBAD005}" destId="{223449A6-3A47-43AE-A877-75DC65DDB9D4}" srcOrd="2" destOrd="0" parTransId="{C45584EF-18C2-44EA-B332-217FF53C8AA6}" sibTransId="{F34D081B-7222-433B-97ED-FE8ADE627CEF}"/>
    <dgm:cxn modelId="{AEC62776-B330-4637-8AA1-EB1ED650E3FD}" type="presOf" srcId="{005672E4-D841-4977-BD2D-DBE11DBAD005}" destId="{C1AFBE45-4356-4860-8491-2EE6189DE0EC}" srcOrd="0" destOrd="0" presId="urn:microsoft.com/office/officeart/2018/2/layout/IconVerticalSolidList"/>
    <dgm:cxn modelId="{A9C913A2-485C-416C-8942-A8020E5E6A8E}" srcId="{005672E4-D841-4977-BD2D-DBE11DBAD005}" destId="{7DC6E7E8-6D93-4502-AE4F-DFBE7ACB835D}" srcOrd="1" destOrd="0" parTransId="{88F1A90B-459F-4E55-BD9B-A96A9ED8A129}" sibTransId="{C253B067-EB6E-44FA-9163-9AA9DDA56392}"/>
    <dgm:cxn modelId="{B281C7CE-8EA2-47E3-A5B1-8C5C8F774912}" type="presOf" srcId="{7DC6E7E8-6D93-4502-AE4F-DFBE7ACB835D}" destId="{5A8B4C4E-4D1C-477E-BD86-8127D572CBE0}" srcOrd="0" destOrd="0" presId="urn:microsoft.com/office/officeart/2018/2/layout/IconVerticalSolidList"/>
    <dgm:cxn modelId="{49713CF5-74C4-425B-94F6-DB92465D9CF8}" type="presOf" srcId="{223449A6-3A47-43AE-A877-75DC65DDB9D4}" destId="{E8BB6433-A2FC-4E0F-ACDD-702955A81CDF}" srcOrd="0" destOrd="0" presId="urn:microsoft.com/office/officeart/2018/2/layout/IconVerticalSolidList"/>
    <dgm:cxn modelId="{9C32CB77-1B7C-4DF5-B9B2-4976A5EF53FA}" type="presParOf" srcId="{C1AFBE45-4356-4860-8491-2EE6189DE0EC}" destId="{6D88D89F-37C0-4508-9A16-7C9BE8D64D52}" srcOrd="0" destOrd="0" presId="urn:microsoft.com/office/officeart/2018/2/layout/IconVerticalSolidList"/>
    <dgm:cxn modelId="{9D0B4834-766B-4BF9-AC88-6AFA6D03F98C}" type="presParOf" srcId="{6D88D89F-37C0-4508-9A16-7C9BE8D64D52}" destId="{DCD42268-672D-45B9-B617-B7F6F5E2B027}" srcOrd="0" destOrd="0" presId="urn:microsoft.com/office/officeart/2018/2/layout/IconVerticalSolidList"/>
    <dgm:cxn modelId="{A1ABFC6D-6930-4BFC-8592-F67B770818E8}" type="presParOf" srcId="{6D88D89F-37C0-4508-9A16-7C9BE8D64D52}" destId="{0E8900FB-7068-444B-BC9A-21EE454181B7}" srcOrd="1" destOrd="0" presId="urn:microsoft.com/office/officeart/2018/2/layout/IconVerticalSolidList"/>
    <dgm:cxn modelId="{AF588A67-6426-4CDE-ABF2-3750630FD299}" type="presParOf" srcId="{6D88D89F-37C0-4508-9A16-7C9BE8D64D52}" destId="{371E1EF7-59EC-429C-90D9-E09CBC6CBD98}" srcOrd="2" destOrd="0" presId="urn:microsoft.com/office/officeart/2018/2/layout/IconVerticalSolidList"/>
    <dgm:cxn modelId="{7BEE19DF-7DB3-433D-BB6A-73FB986E41F1}" type="presParOf" srcId="{6D88D89F-37C0-4508-9A16-7C9BE8D64D52}" destId="{9EFE1BE1-979E-47DB-9B03-F4241EFCCAF0}" srcOrd="3" destOrd="0" presId="urn:microsoft.com/office/officeart/2018/2/layout/IconVerticalSolidList"/>
    <dgm:cxn modelId="{59BE82A1-5343-4F28-BF80-689D23AF2CA9}" type="presParOf" srcId="{C1AFBE45-4356-4860-8491-2EE6189DE0EC}" destId="{FADF3B35-B5A1-4855-B28A-FB2617C2171D}" srcOrd="1" destOrd="0" presId="urn:microsoft.com/office/officeart/2018/2/layout/IconVerticalSolidList"/>
    <dgm:cxn modelId="{0FE45736-BDF1-4CD1-976D-172779BE93D5}" type="presParOf" srcId="{C1AFBE45-4356-4860-8491-2EE6189DE0EC}" destId="{ED1A769B-8D73-4B14-BB96-7F7EF10C210B}" srcOrd="2" destOrd="0" presId="urn:microsoft.com/office/officeart/2018/2/layout/IconVerticalSolidList"/>
    <dgm:cxn modelId="{1E00780A-32B2-495C-A733-59C842E5D3BF}" type="presParOf" srcId="{ED1A769B-8D73-4B14-BB96-7F7EF10C210B}" destId="{CC424F56-29FC-4904-99A2-9CAE871E934B}" srcOrd="0" destOrd="0" presId="urn:microsoft.com/office/officeart/2018/2/layout/IconVerticalSolidList"/>
    <dgm:cxn modelId="{3B12C684-79B5-4833-B002-6F31D23C2AA1}" type="presParOf" srcId="{ED1A769B-8D73-4B14-BB96-7F7EF10C210B}" destId="{46202AA1-14FD-440A-A86E-B7F295038663}" srcOrd="1" destOrd="0" presId="urn:microsoft.com/office/officeart/2018/2/layout/IconVerticalSolidList"/>
    <dgm:cxn modelId="{23543FAB-48EC-496F-9AD3-9C5462736FE1}" type="presParOf" srcId="{ED1A769B-8D73-4B14-BB96-7F7EF10C210B}" destId="{3E45AF9A-D44B-4BD5-AF5D-6C630A8AA56D}" srcOrd="2" destOrd="0" presId="urn:microsoft.com/office/officeart/2018/2/layout/IconVerticalSolidList"/>
    <dgm:cxn modelId="{69D7150A-ADD9-40E4-9573-B6D792143141}" type="presParOf" srcId="{ED1A769B-8D73-4B14-BB96-7F7EF10C210B}" destId="{5A8B4C4E-4D1C-477E-BD86-8127D572CBE0}" srcOrd="3" destOrd="0" presId="urn:microsoft.com/office/officeart/2018/2/layout/IconVerticalSolidList"/>
    <dgm:cxn modelId="{9F8901A7-C917-45C6-B8FC-45E2A76D71BA}" type="presParOf" srcId="{C1AFBE45-4356-4860-8491-2EE6189DE0EC}" destId="{DE9B50B3-1FD4-4627-9209-0039362ADCED}" srcOrd="3" destOrd="0" presId="urn:microsoft.com/office/officeart/2018/2/layout/IconVerticalSolidList"/>
    <dgm:cxn modelId="{4BD99878-4B34-46A1-903C-59D691636C6A}" type="presParOf" srcId="{C1AFBE45-4356-4860-8491-2EE6189DE0EC}" destId="{F1A35A49-FDB8-4AB9-B939-DE973A044EC0}" srcOrd="4" destOrd="0" presId="urn:microsoft.com/office/officeart/2018/2/layout/IconVerticalSolidList"/>
    <dgm:cxn modelId="{DC096A09-C77F-40C3-81B2-1EFF46CFC4AE}" type="presParOf" srcId="{F1A35A49-FDB8-4AB9-B939-DE973A044EC0}" destId="{51F4C04F-6858-4467-9F54-666090F4ABAB}" srcOrd="0" destOrd="0" presId="urn:microsoft.com/office/officeart/2018/2/layout/IconVerticalSolidList"/>
    <dgm:cxn modelId="{4541C711-8F4D-48FF-811F-03A8C3EBD365}" type="presParOf" srcId="{F1A35A49-FDB8-4AB9-B939-DE973A044EC0}" destId="{D1D8BA65-B538-40EB-A7CE-6F3DA959B72B}" srcOrd="1" destOrd="0" presId="urn:microsoft.com/office/officeart/2018/2/layout/IconVerticalSolidList"/>
    <dgm:cxn modelId="{4FDD7830-A32C-410A-A204-EA19080A12F2}" type="presParOf" srcId="{F1A35A49-FDB8-4AB9-B939-DE973A044EC0}" destId="{DAA4294F-2E32-47CC-9B8A-3AA6BA5AE0A2}" srcOrd="2" destOrd="0" presId="urn:microsoft.com/office/officeart/2018/2/layout/IconVerticalSolidList"/>
    <dgm:cxn modelId="{9EF8EA35-BA1B-4D56-B61A-3CE33B5B7170}" type="presParOf" srcId="{F1A35A49-FDB8-4AB9-B939-DE973A044EC0}" destId="{E8BB6433-A2FC-4E0F-ACDD-702955A81C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95CFEB-BD9A-472E-B90F-5773469FB0D9}" type="doc">
      <dgm:prSet loTypeId="urn:microsoft.com/office/officeart/2005/8/layout/default" loCatId="list" qsTypeId="urn:microsoft.com/office/officeart/2005/8/quickstyle/simple1" qsCatId="simple" csTypeId="urn:microsoft.com/office/officeart/2005/8/colors/accent4_2" csCatId="accent4"/>
      <dgm:spPr/>
      <dgm:t>
        <a:bodyPr/>
        <a:lstStyle/>
        <a:p>
          <a:endParaRPr lang="en-US"/>
        </a:p>
      </dgm:t>
    </dgm:pt>
    <dgm:pt modelId="{80139F9B-A280-4BFF-A4A4-90BEB734FAF2}">
      <dgm:prSet/>
      <dgm:spPr/>
      <dgm:t>
        <a:bodyPr/>
        <a:lstStyle/>
        <a:p>
          <a:r>
            <a:rPr lang="en-US"/>
            <a:t>One vendor can provide only one service on one vendor_id. If the vendor has multiple services to offer, he/she should have one vendor_id per service. </a:t>
          </a:r>
        </a:p>
      </dgm:t>
    </dgm:pt>
    <dgm:pt modelId="{93D678D6-5059-476C-BB49-FBD87DF30203}" type="parTrans" cxnId="{4AAABE05-FBBE-435B-9E85-C1DFD8443110}">
      <dgm:prSet/>
      <dgm:spPr/>
      <dgm:t>
        <a:bodyPr/>
        <a:lstStyle/>
        <a:p>
          <a:endParaRPr lang="en-US"/>
        </a:p>
      </dgm:t>
    </dgm:pt>
    <dgm:pt modelId="{CDD62F08-29AB-403D-96A2-620C666FB989}" type="sibTrans" cxnId="{4AAABE05-FBBE-435B-9E85-C1DFD8443110}">
      <dgm:prSet/>
      <dgm:spPr/>
      <dgm:t>
        <a:bodyPr/>
        <a:lstStyle/>
        <a:p>
          <a:endParaRPr lang="en-US"/>
        </a:p>
      </dgm:t>
    </dgm:pt>
    <dgm:pt modelId="{383F7607-22F2-4E9C-B3CA-326EB9B9EACE}">
      <dgm:prSet/>
      <dgm:spPr/>
      <dgm:t>
        <a:bodyPr/>
        <a:lstStyle/>
        <a:p>
          <a:r>
            <a:rPr lang="en-US"/>
            <a:t>One Booking_id can have only one event. If a customer has to book multiple events, then multiple bookings will be made i.e., one booking_id for each event. </a:t>
          </a:r>
        </a:p>
      </dgm:t>
    </dgm:pt>
    <dgm:pt modelId="{F4428491-17AA-44CC-9160-DC0FFCEC50D8}" type="parTrans" cxnId="{6161553E-FCC0-4182-BC0E-4BF406336783}">
      <dgm:prSet/>
      <dgm:spPr/>
      <dgm:t>
        <a:bodyPr/>
        <a:lstStyle/>
        <a:p>
          <a:endParaRPr lang="en-US"/>
        </a:p>
      </dgm:t>
    </dgm:pt>
    <dgm:pt modelId="{9154EE9F-F278-407E-BDA8-F095026A7FEC}" type="sibTrans" cxnId="{6161553E-FCC0-4182-BC0E-4BF406336783}">
      <dgm:prSet/>
      <dgm:spPr/>
      <dgm:t>
        <a:bodyPr/>
        <a:lstStyle/>
        <a:p>
          <a:endParaRPr lang="en-US"/>
        </a:p>
      </dgm:t>
    </dgm:pt>
    <dgm:pt modelId="{BCE3C427-D83C-4E3F-B9E4-1FB75275A540}">
      <dgm:prSet/>
      <dgm:spPr/>
      <dgm:t>
        <a:bodyPr/>
        <a:lstStyle/>
        <a:p>
          <a:r>
            <a:rPr lang="en-US"/>
            <a:t>One payment can be done against one invoice. There cannot be multiple payments i.e payment in installments is not allowed. </a:t>
          </a:r>
        </a:p>
      </dgm:t>
    </dgm:pt>
    <dgm:pt modelId="{A321EE9F-069E-431A-8120-E8F560C63D05}" type="parTrans" cxnId="{3FCBAE36-089F-4660-B6AA-FB21F2A70CA0}">
      <dgm:prSet/>
      <dgm:spPr/>
      <dgm:t>
        <a:bodyPr/>
        <a:lstStyle/>
        <a:p>
          <a:endParaRPr lang="en-US"/>
        </a:p>
      </dgm:t>
    </dgm:pt>
    <dgm:pt modelId="{34246841-6DEC-4269-9C5A-416B86F0DA49}" type="sibTrans" cxnId="{3FCBAE36-089F-4660-B6AA-FB21F2A70CA0}">
      <dgm:prSet/>
      <dgm:spPr/>
      <dgm:t>
        <a:bodyPr/>
        <a:lstStyle/>
        <a:p>
          <a:endParaRPr lang="en-US"/>
        </a:p>
      </dgm:t>
    </dgm:pt>
    <dgm:pt modelId="{D7A7CBA7-191D-49CC-962F-D4A56982FEC2}">
      <dgm:prSet/>
      <dgm:spPr/>
      <dgm:t>
        <a:bodyPr/>
        <a:lstStyle/>
        <a:p>
          <a:r>
            <a:rPr lang="en-US" dirty="0"/>
            <a:t>Customers can choose from a list of predefined packages and cannot customize the services in those packages. </a:t>
          </a:r>
        </a:p>
      </dgm:t>
    </dgm:pt>
    <dgm:pt modelId="{4BAD83C7-D2BA-4F28-A8BE-F367CABA197A}" type="parTrans" cxnId="{07503A99-26C6-4218-BA8E-87E6B093B5AE}">
      <dgm:prSet/>
      <dgm:spPr/>
      <dgm:t>
        <a:bodyPr/>
        <a:lstStyle/>
        <a:p>
          <a:endParaRPr lang="en-US"/>
        </a:p>
      </dgm:t>
    </dgm:pt>
    <dgm:pt modelId="{B5732C23-3F09-4ED3-B142-59DC36FB770C}" type="sibTrans" cxnId="{07503A99-26C6-4218-BA8E-87E6B093B5AE}">
      <dgm:prSet/>
      <dgm:spPr/>
      <dgm:t>
        <a:bodyPr/>
        <a:lstStyle/>
        <a:p>
          <a:endParaRPr lang="en-US"/>
        </a:p>
      </dgm:t>
    </dgm:pt>
    <dgm:pt modelId="{FF559691-5DD2-4B3A-B7D6-FBBD09E6EB54}">
      <dgm:prSet/>
      <dgm:spPr/>
      <dgm:t>
        <a:bodyPr/>
        <a:lstStyle/>
        <a:p>
          <a:r>
            <a:rPr lang="en-US" dirty="0"/>
            <a:t>The customer should choose an event from the predefined list of events. </a:t>
          </a:r>
        </a:p>
      </dgm:t>
    </dgm:pt>
    <dgm:pt modelId="{2271E26A-CF9A-4E54-99C5-3C4E1E3820C0}" type="parTrans" cxnId="{4A45A15A-5AA4-48E5-B9D6-B422D91544A3}">
      <dgm:prSet/>
      <dgm:spPr/>
      <dgm:t>
        <a:bodyPr/>
        <a:lstStyle/>
        <a:p>
          <a:endParaRPr lang="en-US"/>
        </a:p>
      </dgm:t>
    </dgm:pt>
    <dgm:pt modelId="{B7C4194C-02C6-40FD-A090-8B1FBB36DA5B}" type="sibTrans" cxnId="{4A45A15A-5AA4-48E5-B9D6-B422D91544A3}">
      <dgm:prSet/>
      <dgm:spPr/>
      <dgm:t>
        <a:bodyPr/>
        <a:lstStyle/>
        <a:p>
          <a:endParaRPr lang="en-US"/>
        </a:p>
      </dgm:t>
    </dgm:pt>
    <dgm:pt modelId="{CEE607AA-8E2B-004C-AF3E-A7571BA5343B}" type="pres">
      <dgm:prSet presAssocID="{5495CFEB-BD9A-472E-B90F-5773469FB0D9}" presName="diagram" presStyleCnt="0">
        <dgm:presLayoutVars>
          <dgm:dir/>
          <dgm:resizeHandles val="exact"/>
        </dgm:presLayoutVars>
      </dgm:prSet>
      <dgm:spPr/>
    </dgm:pt>
    <dgm:pt modelId="{2520E7B2-D2D7-B942-8DA6-201D073F89E8}" type="pres">
      <dgm:prSet presAssocID="{80139F9B-A280-4BFF-A4A4-90BEB734FAF2}" presName="node" presStyleLbl="node1" presStyleIdx="0" presStyleCnt="5">
        <dgm:presLayoutVars>
          <dgm:bulletEnabled val="1"/>
        </dgm:presLayoutVars>
      </dgm:prSet>
      <dgm:spPr/>
    </dgm:pt>
    <dgm:pt modelId="{43C13EDB-58BB-9C47-8290-B0CE5771C504}" type="pres">
      <dgm:prSet presAssocID="{CDD62F08-29AB-403D-96A2-620C666FB989}" presName="sibTrans" presStyleCnt="0"/>
      <dgm:spPr/>
    </dgm:pt>
    <dgm:pt modelId="{11C928A3-07E3-724D-AE49-68A7F8BD757E}" type="pres">
      <dgm:prSet presAssocID="{383F7607-22F2-4E9C-B3CA-326EB9B9EACE}" presName="node" presStyleLbl="node1" presStyleIdx="1" presStyleCnt="5">
        <dgm:presLayoutVars>
          <dgm:bulletEnabled val="1"/>
        </dgm:presLayoutVars>
      </dgm:prSet>
      <dgm:spPr/>
    </dgm:pt>
    <dgm:pt modelId="{14C18D37-35BD-1C41-924A-9B13C062ADFB}" type="pres">
      <dgm:prSet presAssocID="{9154EE9F-F278-407E-BDA8-F095026A7FEC}" presName="sibTrans" presStyleCnt="0"/>
      <dgm:spPr/>
    </dgm:pt>
    <dgm:pt modelId="{3B28546A-D142-2F41-B4D1-D1476807FA9A}" type="pres">
      <dgm:prSet presAssocID="{BCE3C427-D83C-4E3F-B9E4-1FB75275A540}" presName="node" presStyleLbl="node1" presStyleIdx="2" presStyleCnt="5">
        <dgm:presLayoutVars>
          <dgm:bulletEnabled val="1"/>
        </dgm:presLayoutVars>
      </dgm:prSet>
      <dgm:spPr/>
    </dgm:pt>
    <dgm:pt modelId="{8245BD60-04BD-BF42-82D5-FFF507AC9484}" type="pres">
      <dgm:prSet presAssocID="{34246841-6DEC-4269-9C5A-416B86F0DA49}" presName="sibTrans" presStyleCnt="0"/>
      <dgm:spPr/>
    </dgm:pt>
    <dgm:pt modelId="{0CA4733F-1CC6-DA44-8579-3A49102C53D9}" type="pres">
      <dgm:prSet presAssocID="{D7A7CBA7-191D-49CC-962F-D4A56982FEC2}" presName="node" presStyleLbl="node1" presStyleIdx="3" presStyleCnt="5">
        <dgm:presLayoutVars>
          <dgm:bulletEnabled val="1"/>
        </dgm:presLayoutVars>
      </dgm:prSet>
      <dgm:spPr/>
    </dgm:pt>
    <dgm:pt modelId="{1D01D983-D38E-4D4D-A7AF-244941687CDC}" type="pres">
      <dgm:prSet presAssocID="{B5732C23-3F09-4ED3-B142-59DC36FB770C}" presName="sibTrans" presStyleCnt="0"/>
      <dgm:spPr/>
    </dgm:pt>
    <dgm:pt modelId="{4BAB99C1-5ED2-694D-94D6-67D9D1079425}" type="pres">
      <dgm:prSet presAssocID="{FF559691-5DD2-4B3A-B7D6-FBBD09E6EB54}" presName="node" presStyleLbl="node1" presStyleIdx="4" presStyleCnt="5">
        <dgm:presLayoutVars>
          <dgm:bulletEnabled val="1"/>
        </dgm:presLayoutVars>
      </dgm:prSet>
      <dgm:spPr/>
    </dgm:pt>
  </dgm:ptLst>
  <dgm:cxnLst>
    <dgm:cxn modelId="{4AAABE05-FBBE-435B-9E85-C1DFD8443110}" srcId="{5495CFEB-BD9A-472E-B90F-5773469FB0D9}" destId="{80139F9B-A280-4BFF-A4A4-90BEB734FAF2}" srcOrd="0" destOrd="0" parTransId="{93D678D6-5059-476C-BB49-FBD87DF30203}" sibTransId="{CDD62F08-29AB-403D-96A2-620C666FB989}"/>
    <dgm:cxn modelId="{3FCBAE36-089F-4660-B6AA-FB21F2A70CA0}" srcId="{5495CFEB-BD9A-472E-B90F-5773469FB0D9}" destId="{BCE3C427-D83C-4E3F-B9E4-1FB75275A540}" srcOrd="2" destOrd="0" parTransId="{A321EE9F-069E-431A-8120-E8F560C63D05}" sibTransId="{34246841-6DEC-4269-9C5A-416B86F0DA49}"/>
    <dgm:cxn modelId="{6161553E-FCC0-4182-BC0E-4BF406336783}" srcId="{5495CFEB-BD9A-472E-B90F-5773469FB0D9}" destId="{383F7607-22F2-4E9C-B3CA-326EB9B9EACE}" srcOrd="1" destOrd="0" parTransId="{F4428491-17AA-44CC-9160-DC0FFCEC50D8}" sibTransId="{9154EE9F-F278-407E-BDA8-F095026A7FEC}"/>
    <dgm:cxn modelId="{29C3F857-3E9D-6E4D-B8DB-BADAFCC1EB42}" type="presOf" srcId="{FF559691-5DD2-4B3A-B7D6-FBBD09E6EB54}" destId="{4BAB99C1-5ED2-694D-94D6-67D9D1079425}" srcOrd="0" destOrd="0" presId="urn:microsoft.com/office/officeart/2005/8/layout/default"/>
    <dgm:cxn modelId="{4A45A15A-5AA4-48E5-B9D6-B422D91544A3}" srcId="{5495CFEB-BD9A-472E-B90F-5773469FB0D9}" destId="{FF559691-5DD2-4B3A-B7D6-FBBD09E6EB54}" srcOrd="4" destOrd="0" parTransId="{2271E26A-CF9A-4E54-99C5-3C4E1E3820C0}" sibTransId="{B7C4194C-02C6-40FD-A090-8B1FBB36DA5B}"/>
    <dgm:cxn modelId="{6BE60084-971F-D54E-AF09-BF195F19012D}" type="presOf" srcId="{BCE3C427-D83C-4E3F-B9E4-1FB75275A540}" destId="{3B28546A-D142-2F41-B4D1-D1476807FA9A}" srcOrd="0" destOrd="0" presId="urn:microsoft.com/office/officeart/2005/8/layout/default"/>
    <dgm:cxn modelId="{27A1E28E-9980-EC49-BB4B-A126159E34C6}" type="presOf" srcId="{5495CFEB-BD9A-472E-B90F-5773469FB0D9}" destId="{CEE607AA-8E2B-004C-AF3E-A7571BA5343B}" srcOrd="0" destOrd="0" presId="urn:microsoft.com/office/officeart/2005/8/layout/default"/>
    <dgm:cxn modelId="{07503A99-26C6-4218-BA8E-87E6B093B5AE}" srcId="{5495CFEB-BD9A-472E-B90F-5773469FB0D9}" destId="{D7A7CBA7-191D-49CC-962F-D4A56982FEC2}" srcOrd="3" destOrd="0" parTransId="{4BAD83C7-D2BA-4F28-A8BE-F367CABA197A}" sibTransId="{B5732C23-3F09-4ED3-B142-59DC36FB770C}"/>
    <dgm:cxn modelId="{689F3F9E-47B2-F648-BE25-F284534DFB5D}" type="presOf" srcId="{80139F9B-A280-4BFF-A4A4-90BEB734FAF2}" destId="{2520E7B2-D2D7-B942-8DA6-201D073F89E8}" srcOrd="0" destOrd="0" presId="urn:microsoft.com/office/officeart/2005/8/layout/default"/>
    <dgm:cxn modelId="{8F8C7BC5-E80A-B44B-B1A7-9E741DE230F2}" type="presOf" srcId="{383F7607-22F2-4E9C-B3CA-326EB9B9EACE}" destId="{11C928A3-07E3-724D-AE49-68A7F8BD757E}" srcOrd="0" destOrd="0" presId="urn:microsoft.com/office/officeart/2005/8/layout/default"/>
    <dgm:cxn modelId="{46FE1EF6-5348-054C-8734-C0395A36AE8A}" type="presOf" srcId="{D7A7CBA7-191D-49CC-962F-D4A56982FEC2}" destId="{0CA4733F-1CC6-DA44-8579-3A49102C53D9}" srcOrd="0" destOrd="0" presId="urn:microsoft.com/office/officeart/2005/8/layout/default"/>
    <dgm:cxn modelId="{20B2FED0-145A-274E-A7A9-C79428C26977}" type="presParOf" srcId="{CEE607AA-8E2B-004C-AF3E-A7571BA5343B}" destId="{2520E7B2-D2D7-B942-8DA6-201D073F89E8}" srcOrd="0" destOrd="0" presId="urn:microsoft.com/office/officeart/2005/8/layout/default"/>
    <dgm:cxn modelId="{E1001B69-684C-9F46-B884-B4185F294EA1}" type="presParOf" srcId="{CEE607AA-8E2B-004C-AF3E-A7571BA5343B}" destId="{43C13EDB-58BB-9C47-8290-B0CE5771C504}" srcOrd="1" destOrd="0" presId="urn:microsoft.com/office/officeart/2005/8/layout/default"/>
    <dgm:cxn modelId="{0BC8F524-205A-544D-953B-195E89C1760A}" type="presParOf" srcId="{CEE607AA-8E2B-004C-AF3E-A7571BA5343B}" destId="{11C928A3-07E3-724D-AE49-68A7F8BD757E}" srcOrd="2" destOrd="0" presId="urn:microsoft.com/office/officeart/2005/8/layout/default"/>
    <dgm:cxn modelId="{4702D4D9-93B1-1A4D-8D02-64AC6168E676}" type="presParOf" srcId="{CEE607AA-8E2B-004C-AF3E-A7571BA5343B}" destId="{14C18D37-35BD-1C41-924A-9B13C062ADFB}" srcOrd="3" destOrd="0" presId="urn:microsoft.com/office/officeart/2005/8/layout/default"/>
    <dgm:cxn modelId="{2A4E3C96-98E3-E343-A049-BFE74EF714A8}" type="presParOf" srcId="{CEE607AA-8E2B-004C-AF3E-A7571BA5343B}" destId="{3B28546A-D142-2F41-B4D1-D1476807FA9A}" srcOrd="4" destOrd="0" presId="urn:microsoft.com/office/officeart/2005/8/layout/default"/>
    <dgm:cxn modelId="{1F6F8868-8A41-5843-9707-A0AD230E837A}" type="presParOf" srcId="{CEE607AA-8E2B-004C-AF3E-A7571BA5343B}" destId="{8245BD60-04BD-BF42-82D5-FFF507AC9484}" srcOrd="5" destOrd="0" presId="urn:microsoft.com/office/officeart/2005/8/layout/default"/>
    <dgm:cxn modelId="{2304759E-430F-6E4B-854C-66302DEF3CE3}" type="presParOf" srcId="{CEE607AA-8E2B-004C-AF3E-A7571BA5343B}" destId="{0CA4733F-1CC6-DA44-8579-3A49102C53D9}" srcOrd="6" destOrd="0" presId="urn:microsoft.com/office/officeart/2005/8/layout/default"/>
    <dgm:cxn modelId="{37A20389-55B0-A741-AD9D-BAB6ECF5266E}" type="presParOf" srcId="{CEE607AA-8E2B-004C-AF3E-A7571BA5343B}" destId="{1D01D983-D38E-4D4D-A7AF-244941687CDC}" srcOrd="7" destOrd="0" presId="urn:microsoft.com/office/officeart/2005/8/layout/default"/>
    <dgm:cxn modelId="{758427E1-6866-E54F-A7CE-9FA580043E0A}" type="presParOf" srcId="{CEE607AA-8E2B-004C-AF3E-A7571BA5343B}" destId="{4BAB99C1-5ED2-694D-94D6-67D9D107942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BB7C53-FDD1-4418-875F-88350F47F6A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7F7EB8A-8440-4BF7-B065-9252D55570B4}">
      <dgm:prSet/>
      <dgm:spPr/>
      <dgm:t>
        <a:bodyPr/>
        <a:lstStyle/>
        <a:p>
          <a:r>
            <a:rPr lang="en-US"/>
            <a:t>Manager </a:t>
          </a:r>
        </a:p>
      </dgm:t>
    </dgm:pt>
    <dgm:pt modelId="{FDEC5412-96F6-4597-9AFF-8322843A3947}" type="parTrans" cxnId="{06A510AB-04E7-4911-B393-F9852BDADF4A}">
      <dgm:prSet/>
      <dgm:spPr/>
      <dgm:t>
        <a:bodyPr/>
        <a:lstStyle/>
        <a:p>
          <a:endParaRPr lang="en-US"/>
        </a:p>
      </dgm:t>
    </dgm:pt>
    <dgm:pt modelId="{61F2336F-5BC4-4840-83AA-ECA4239A76B2}" type="sibTrans" cxnId="{06A510AB-04E7-4911-B393-F9852BDADF4A}">
      <dgm:prSet/>
      <dgm:spPr/>
      <dgm:t>
        <a:bodyPr/>
        <a:lstStyle/>
        <a:p>
          <a:endParaRPr lang="en-US"/>
        </a:p>
      </dgm:t>
    </dgm:pt>
    <dgm:pt modelId="{4066DC3E-941D-4955-B979-21B2DECFD4A9}">
      <dgm:prSet/>
      <dgm:spPr/>
      <dgm:t>
        <a:bodyPr/>
        <a:lstStyle/>
        <a:p>
          <a:r>
            <a:rPr lang="en-US"/>
            <a:t>Employee</a:t>
          </a:r>
        </a:p>
      </dgm:t>
    </dgm:pt>
    <dgm:pt modelId="{431BB14E-D8B0-4416-A6ED-C69838D4AEB2}" type="parTrans" cxnId="{EBB95D28-71D8-4EAD-8B41-F245EA539640}">
      <dgm:prSet/>
      <dgm:spPr/>
      <dgm:t>
        <a:bodyPr/>
        <a:lstStyle/>
        <a:p>
          <a:endParaRPr lang="en-US"/>
        </a:p>
      </dgm:t>
    </dgm:pt>
    <dgm:pt modelId="{3492989D-2F1E-4A81-804E-150ECFA369B8}" type="sibTrans" cxnId="{EBB95D28-71D8-4EAD-8B41-F245EA539640}">
      <dgm:prSet/>
      <dgm:spPr/>
      <dgm:t>
        <a:bodyPr/>
        <a:lstStyle/>
        <a:p>
          <a:endParaRPr lang="en-US"/>
        </a:p>
      </dgm:t>
    </dgm:pt>
    <dgm:pt modelId="{F5C4B00E-83A3-42B6-817B-55E690DF61A5}">
      <dgm:prSet/>
      <dgm:spPr/>
      <dgm:t>
        <a:bodyPr/>
        <a:lstStyle/>
        <a:p>
          <a:r>
            <a:rPr lang="en-US"/>
            <a:t>Customer</a:t>
          </a:r>
        </a:p>
      </dgm:t>
    </dgm:pt>
    <dgm:pt modelId="{8ACA148E-2CCC-44C0-9AC0-9496B48D4E48}" type="parTrans" cxnId="{81953F0A-0331-4A2A-B16A-FE20AB458483}">
      <dgm:prSet/>
      <dgm:spPr/>
      <dgm:t>
        <a:bodyPr/>
        <a:lstStyle/>
        <a:p>
          <a:endParaRPr lang="en-US"/>
        </a:p>
      </dgm:t>
    </dgm:pt>
    <dgm:pt modelId="{1676DEDF-25B5-48F9-A1AB-47E0BD7EEC26}" type="sibTrans" cxnId="{81953F0A-0331-4A2A-B16A-FE20AB458483}">
      <dgm:prSet/>
      <dgm:spPr/>
      <dgm:t>
        <a:bodyPr/>
        <a:lstStyle/>
        <a:p>
          <a:endParaRPr lang="en-US"/>
        </a:p>
      </dgm:t>
    </dgm:pt>
    <dgm:pt modelId="{1DC54666-0D97-4234-967B-5AA0CB515202}">
      <dgm:prSet/>
      <dgm:spPr/>
      <dgm:t>
        <a:bodyPr/>
        <a:lstStyle/>
        <a:p>
          <a:r>
            <a:rPr lang="en-US"/>
            <a:t>Venue</a:t>
          </a:r>
        </a:p>
      </dgm:t>
    </dgm:pt>
    <dgm:pt modelId="{36BFBBC1-DB65-470D-BBC4-3E809498E1AA}" type="parTrans" cxnId="{BB1CEDA8-B21F-4AB2-BDF1-DC13784B0537}">
      <dgm:prSet/>
      <dgm:spPr/>
      <dgm:t>
        <a:bodyPr/>
        <a:lstStyle/>
        <a:p>
          <a:endParaRPr lang="en-US"/>
        </a:p>
      </dgm:t>
    </dgm:pt>
    <dgm:pt modelId="{37E0787D-3C26-4E37-BD49-2073B5ACFF9C}" type="sibTrans" cxnId="{BB1CEDA8-B21F-4AB2-BDF1-DC13784B0537}">
      <dgm:prSet/>
      <dgm:spPr/>
      <dgm:t>
        <a:bodyPr/>
        <a:lstStyle/>
        <a:p>
          <a:endParaRPr lang="en-US"/>
        </a:p>
      </dgm:t>
    </dgm:pt>
    <dgm:pt modelId="{3BEDB803-33CA-4EED-914B-230C13DF20CF}">
      <dgm:prSet/>
      <dgm:spPr/>
      <dgm:t>
        <a:bodyPr/>
        <a:lstStyle/>
        <a:p>
          <a:r>
            <a:rPr lang="en-US"/>
            <a:t>Event</a:t>
          </a:r>
        </a:p>
      </dgm:t>
    </dgm:pt>
    <dgm:pt modelId="{76CAF022-CB18-46CD-87F0-A6F92DC14FC6}" type="parTrans" cxnId="{D5391202-E7CD-4A0C-AF25-4218EB176141}">
      <dgm:prSet/>
      <dgm:spPr/>
      <dgm:t>
        <a:bodyPr/>
        <a:lstStyle/>
        <a:p>
          <a:endParaRPr lang="en-US"/>
        </a:p>
      </dgm:t>
    </dgm:pt>
    <dgm:pt modelId="{0B0BD189-7468-45ED-BC6A-19ABDE8BBC43}" type="sibTrans" cxnId="{D5391202-E7CD-4A0C-AF25-4218EB176141}">
      <dgm:prSet/>
      <dgm:spPr/>
      <dgm:t>
        <a:bodyPr/>
        <a:lstStyle/>
        <a:p>
          <a:endParaRPr lang="en-US"/>
        </a:p>
      </dgm:t>
    </dgm:pt>
    <dgm:pt modelId="{AAD59E8E-CEFE-4A9B-B7F8-B14C3447BC05}">
      <dgm:prSet/>
      <dgm:spPr/>
      <dgm:t>
        <a:bodyPr/>
        <a:lstStyle/>
        <a:p>
          <a:r>
            <a:rPr lang="en-US"/>
            <a:t>Package</a:t>
          </a:r>
        </a:p>
      </dgm:t>
    </dgm:pt>
    <dgm:pt modelId="{96312148-B771-4E43-9B6A-9AB3557266B8}" type="parTrans" cxnId="{645B34FC-47C5-4A86-BE09-4E016C001DD3}">
      <dgm:prSet/>
      <dgm:spPr/>
      <dgm:t>
        <a:bodyPr/>
        <a:lstStyle/>
        <a:p>
          <a:endParaRPr lang="en-US"/>
        </a:p>
      </dgm:t>
    </dgm:pt>
    <dgm:pt modelId="{CAC96B88-E5E5-40FD-BFB2-424F846D8D67}" type="sibTrans" cxnId="{645B34FC-47C5-4A86-BE09-4E016C001DD3}">
      <dgm:prSet/>
      <dgm:spPr/>
      <dgm:t>
        <a:bodyPr/>
        <a:lstStyle/>
        <a:p>
          <a:endParaRPr lang="en-US"/>
        </a:p>
      </dgm:t>
    </dgm:pt>
    <dgm:pt modelId="{52E0EB05-7920-46E5-BFD0-6BDD111C0D6C}">
      <dgm:prSet/>
      <dgm:spPr/>
      <dgm:t>
        <a:bodyPr/>
        <a:lstStyle/>
        <a:p>
          <a:r>
            <a:rPr lang="en-US"/>
            <a:t>Vendor</a:t>
          </a:r>
        </a:p>
      </dgm:t>
    </dgm:pt>
    <dgm:pt modelId="{1EF7162A-9601-4607-B41D-3D9EF023BC1E}" type="parTrans" cxnId="{1CDE9BF2-5447-4CB1-8ABD-99C0F13E66A7}">
      <dgm:prSet/>
      <dgm:spPr/>
      <dgm:t>
        <a:bodyPr/>
        <a:lstStyle/>
        <a:p>
          <a:endParaRPr lang="en-US"/>
        </a:p>
      </dgm:t>
    </dgm:pt>
    <dgm:pt modelId="{B40BFE74-22EB-4AC5-9A1C-395AF2556D55}" type="sibTrans" cxnId="{1CDE9BF2-5447-4CB1-8ABD-99C0F13E66A7}">
      <dgm:prSet/>
      <dgm:spPr/>
      <dgm:t>
        <a:bodyPr/>
        <a:lstStyle/>
        <a:p>
          <a:endParaRPr lang="en-US"/>
        </a:p>
      </dgm:t>
    </dgm:pt>
    <dgm:pt modelId="{C2F81C5A-8E41-4456-9D39-CC5F88730126}">
      <dgm:prSet/>
      <dgm:spPr/>
      <dgm:t>
        <a:bodyPr/>
        <a:lstStyle/>
        <a:p>
          <a:r>
            <a:rPr lang="en-US"/>
            <a:t>Photographer</a:t>
          </a:r>
        </a:p>
      </dgm:t>
    </dgm:pt>
    <dgm:pt modelId="{5083BA17-D1D9-477C-AC6E-3094DDEB2C65}" type="parTrans" cxnId="{94385E0B-60C1-465E-963B-FF7CC7FED5AE}">
      <dgm:prSet/>
      <dgm:spPr/>
      <dgm:t>
        <a:bodyPr/>
        <a:lstStyle/>
        <a:p>
          <a:endParaRPr lang="en-US"/>
        </a:p>
      </dgm:t>
    </dgm:pt>
    <dgm:pt modelId="{FCA783EC-B10F-43D1-957C-00B5B6915171}" type="sibTrans" cxnId="{94385E0B-60C1-465E-963B-FF7CC7FED5AE}">
      <dgm:prSet/>
      <dgm:spPr/>
      <dgm:t>
        <a:bodyPr/>
        <a:lstStyle/>
        <a:p>
          <a:endParaRPr lang="en-US"/>
        </a:p>
      </dgm:t>
    </dgm:pt>
    <dgm:pt modelId="{8A53A3E8-DFBB-49C5-80CC-40FB607F3222}">
      <dgm:prSet/>
      <dgm:spPr/>
      <dgm:t>
        <a:bodyPr/>
        <a:lstStyle/>
        <a:p>
          <a:r>
            <a:rPr lang="en-US"/>
            <a:t>Caterer</a:t>
          </a:r>
        </a:p>
      </dgm:t>
    </dgm:pt>
    <dgm:pt modelId="{48FC2F54-2F1F-4824-ACC1-735F38DA25B9}" type="parTrans" cxnId="{26E3BFCC-43BC-4B7C-BD4E-BDB6FF6E4B6C}">
      <dgm:prSet/>
      <dgm:spPr/>
      <dgm:t>
        <a:bodyPr/>
        <a:lstStyle/>
        <a:p>
          <a:endParaRPr lang="en-US"/>
        </a:p>
      </dgm:t>
    </dgm:pt>
    <dgm:pt modelId="{7E43A3A3-EF93-4CA7-8C16-AA1C4507FB60}" type="sibTrans" cxnId="{26E3BFCC-43BC-4B7C-BD4E-BDB6FF6E4B6C}">
      <dgm:prSet/>
      <dgm:spPr/>
      <dgm:t>
        <a:bodyPr/>
        <a:lstStyle/>
        <a:p>
          <a:endParaRPr lang="en-US"/>
        </a:p>
      </dgm:t>
    </dgm:pt>
    <dgm:pt modelId="{9078C529-2CC2-4330-96A3-2385AA29A8E5}">
      <dgm:prSet/>
      <dgm:spPr/>
      <dgm:t>
        <a:bodyPr/>
        <a:lstStyle/>
        <a:p>
          <a:r>
            <a:rPr lang="en-US"/>
            <a:t>Makeup Artist</a:t>
          </a:r>
        </a:p>
      </dgm:t>
    </dgm:pt>
    <dgm:pt modelId="{4648A007-816C-495E-AE9A-4E51B84FCF6C}" type="parTrans" cxnId="{E9EEBAD7-BDD3-4818-8034-7BF648201E5D}">
      <dgm:prSet/>
      <dgm:spPr/>
      <dgm:t>
        <a:bodyPr/>
        <a:lstStyle/>
        <a:p>
          <a:endParaRPr lang="en-US"/>
        </a:p>
      </dgm:t>
    </dgm:pt>
    <dgm:pt modelId="{113B9BC7-5B42-4B78-BAA8-A88927D6FF1A}" type="sibTrans" cxnId="{E9EEBAD7-BDD3-4818-8034-7BF648201E5D}">
      <dgm:prSet/>
      <dgm:spPr/>
      <dgm:t>
        <a:bodyPr/>
        <a:lstStyle/>
        <a:p>
          <a:endParaRPr lang="en-US"/>
        </a:p>
      </dgm:t>
    </dgm:pt>
    <dgm:pt modelId="{05D86087-E04A-4799-9A69-35CD3E75931C}">
      <dgm:prSet/>
      <dgm:spPr/>
      <dgm:t>
        <a:bodyPr/>
        <a:lstStyle/>
        <a:p>
          <a:r>
            <a:rPr lang="en-US"/>
            <a:t>Performer</a:t>
          </a:r>
        </a:p>
      </dgm:t>
    </dgm:pt>
    <dgm:pt modelId="{CAFCE977-0B41-4BAC-A2F2-2ED6A13BC745}" type="parTrans" cxnId="{ABE9171F-1212-40CA-81C3-0C0AFD8FE4DB}">
      <dgm:prSet/>
      <dgm:spPr/>
      <dgm:t>
        <a:bodyPr/>
        <a:lstStyle/>
        <a:p>
          <a:endParaRPr lang="en-US"/>
        </a:p>
      </dgm:t>
    </dgm:pt>
    <dgm:pt modelId="{828ADF22-1098-48AC-BD72-9782BA772889}" type="sibTrans" cxnId="{ABE9171F-1212-40CA-81C3-0C0AFD8FE4DB}">
      <dgm:prSet/>
      <dgm:spPr/>
      <dgm:t>
        <a:bodyPr/>
        <a:lstStyle/>
        <a:p>
          <a:endParaRPr lang="en-US"/>
        </a:p>
      </dgm:t>
    </dgm:pt>
    <dgm:pt modelId="{41175B5A-CBD2-4BFF-8A10-C265A43D16CF}">
      <dgm:prSet/>
      <dgm:spPr/>
      <dgm:t>
        <a:bodyPr/>
        <a:lstStyle/>
        <a:p>
          <a:r>
            <a:rPr lang="en-US"/>
            <a:t>Transportation</a:t>
          </a:r>
        </a:p>
      </dgm:t>
    </dgm:pt>
    <dgm:pt modelId="{9300978A-B180-4587-BC40-55EF30FB67E7}" type="parTrans" cxnId="{ADE534E1-8BA3-4B0D-9DD4-2277A3A9D62C}">
      <dgm:prSet/>
      <dgm:spPr/>
      <dgm:t>
        <a:bodyPr/>
        <a:lstStyle/>
        <a:p>
          <a:endParaRPr lang="en-US"/>
        </a:p>
      </dgm:t>
    </dgm:pt>
    <dgm:pt modelId="{D8A5FFD8-041A-4FD5-AD7C-1DAACC9F5EC1}" type="sibTrans" cxnId="{ADE534E1-8BA3-4B0D-9DD4-2277A3A9D62C}">
      <dgm:prSet/>
      <dgm:spPr/>
      <dgm:t>
        <a:bodyPr/>
        <a:lstStyle/>
        <a:p>
          <a:endParaRPr lang="en-US"/>
        </a:p>
      </dgm:t>
    </dgm:pt>
    <dgm:pt modelId="{9BC71ADC-CB2B-4181-A4E3-3922BEC8D032}">
      <dgm:prSet/>
      <dgm:spPr/>
      <dgm:t>
        <a:bodyPr/>
        <a:lstStyle/>
        <a:p>
          <a:r>
            <a:rPr lang="en-US"/>
            <a:t>Decoration</a:t>
          </a:r>
        </a:p>
      </dgm:t>
    </dgm:pt>
    <dgm:pt modelId="{E5296D45-CE97-4B42-983B-604B4F065E43}" type="parTrans" cxnId="{181C52E1-E9DF-43FA-9FB4-A095ADA3AA90}">
      <dgm:prSet/>
      <dgm:spPr/>
      <dgm:t>
        <a:bodyPr/>
        <a:lstStyle/>
        <a:p>
          <a:endParaRPr lang="en-US"/>
        </a:p>
      </dgm:t>
    </dgm:pt>
    <dgm:pt modelId="{66145778-7BEC-4FDE-80AA-CBC8D30C3195}" type="sibTrans" cxnId="{181C52E1-E9DF-43FA-9FB4-A095ADA3AA90}">
      <dgm:prSet/>
      <dgm:spPr/>
      <dgm:t>
        <a:bodyPr/>
        <a:lstStyle/>
        <a:p>
          <a:endParaRPr lang="en-US"/>
        </a:p>
      </dgm:t>
    </dgm:pt>
    <dgm:pt modelId="{0E25204D-63CB-408A-9E4F-FDED3933AB35}">
      <dgm:prSet/>
      <dgm:spPr/>
      <dgm:t>
        <a:bodyPr/>
        <a:lstStyle/>
        <a:p>
          <a:r>
            <a:rPr lang="en-US"/>
            <a:t>Equipment</a:t>
          </a:r>
        </a:p>
      </dgm:t>
    </dgm:pt>
    <dgm:pt modelId="{F0C4CF5A-828D-4693-A5F5-FC2D7E57B739}" type="parTrans" cxnId="{2DD99B38-103F-44C0-9FEC-88C71A47576E}">
      <dgm:prSet/>
      <dgm:spPr/>
      <dgm:t>
        <a:bodyPr/>
        <a:lstStyle/>
        <a:p>
          <a:endParaRPr lang="en-US"/>
        </a:p>
      </dgm:t>
    </dgm:pt>
    <dgm:pt modelId="{CF71D49E-B22D-49E8-A364-9758C80A57C0}" type="sibTrans" cxnId="{2DD99B38-103F-44C0-9FEC-88C71A47576E}">
      <dgm:prSet/>
      <dgm:spPr/>
      <dgm:t>
        <a:bodyPr/>
        <a:lstStyle/>
        <a:p>
          <a:endParaRPr lang="en-US"/>
        </a:p>
      </dgm:t>
    </dgm:pt>
    <dgm:pt modelId="{4606B961-9A7D-4C80-A827-57A37DEC7A67}">
      <dgm:prSet/>
      <dgm:spPr/>
      <dgm:t>
        <a:bodyPr/>
        <a:lstStyle/>
        <a:p>
          <a:r>
            <a:rPr lang="en-US"/>
            <a:t>Booking</a:t>
          </a:r>
        </a:p>
      </dgm:t>
    </dgm:pt>
    <dgm:pt modelId="{DFB490B2-80BB-480D-A4D9-8C4C18F296C4}" type="parTrans" cxnId="{98885DAE-1C08-47A8-98E6-23C75AF8AF54}">
      <dgm:prSet/>
      <dgm:spPr/>
      <dgm:t>
        <a:bodyPr/>
        <a:lstStyle/>
        <a:p>
          <a:endParaRPr lang="en-US"/>
        </a:p>
      </dgm:t>
    </dgm:pt>
    <dgm:pt modelId="{CC99D286-BDF1-44C5-B27B-E42260EE0FD0}" type="sibTrans" cxnId="{98885DAE-1C08-47A8-98E6-23C75AF8AF54}">
      <dgm:prSet/>
      <dgm:spPr/>
      <dgm:t>
        <a:bodyPr/>
        <a:lstStyle/>
        <a:p>
          <a:endParaRPr lang="en-US"/>
        </a:p>
      </dgm:t>
    </dgm:pt>
    <dgm:pt modelId="{F2DA1019-C50A-4F76-9DF8-B33FF3878948}">
      <dgm:prSet/>
      <dgm:spPr/>
      <dgm:t>
        <a:bodyPr/>
        <a:lstStyle/>
        <a:p>
          <a:r>
            <a:rPr lang="en-US"/>
            <a:t>Invoice</a:t>
          </a:r>
        </a:p>
      </dgm:t>
    </dgm:pt>
    <dgm:pt modelId="{3ABAC454-8548-4F80-8B01-DC3FE561E49F}" type="parTrans" cxnId="{3628DC6F-EFF8-4690-9AD1-43033428A8F9}">
      <dgm:prSet/>
      <dgm:spPr/>
      <dgm:t>
        <a:bodyPr/>
        <a:lstStyle/>
        <a:p>
          <a:endParaRPr lang="en-US"/>
        </a:p>
      </dgm:t>
    </dgm:pt>
    <dgm:pt modelId="{4675DA2C-6573-41C1-BDE8-BE7BCE3740CB}" type="sibTrans" cxnId="{3628DC6F-EFF8-4690-9AD1-43033428A8F9}">
      <dgm:prSet/>
      <dgm:spPr/>
      <dgm:t>
        <a:bodyPr/>
        <a:lstStyle/>
        <a:p>
          <a:endParaRPr lang="en-US"/>
        </a:p>
      </dgm:t>
    </dgm:pt>
    <dgm:pt modelId="{55D99CD2-962E-40F8-AFD7-45C87622E4C3}">
      <dgm:prSet/>
      <dgm:spPr/>
      <dgm:t>
        <a:bodyPr/>
        <a:lstStyle/>
        <a:p>
          <a:r>
            <a:rPr lang="en-US"/>
            <a:t>Payment</a:t>
          </a:r>
        </a:p>
      </dgm:t>
    </dgm:pt>
    <dgm:pt modelId="{86032A98-3198-43E0-A46B-3556BF7EAC25}" type="parTrans" cxnId="{F855DC50-5F76-402F-874F-F93B775DEAC0}">
      <dgm:prSet/>
      <dgm:spPr/>
      <dgm:t>
        <a:bodyPr/>
        <a:lstStyle/>
        <a:p>
          <a:endParaRPr lang="en-US"/>
        </a:p>
      </dgm:t>
    </dgm:pt>
    <dgm:pt modelId="{4738CE8D-9B3A-475B-A4FC-238254AC9236}" type="sibTrans" cxnId="{F855DC50-5F76-402F-874F-F93B775DEAC0}">
      <dgm:prSet/>
      <dgm:spPr/>
      <dgm:t>
        <a:bodyPr/>
        <a:lstStyle/>
        <a:p>
          <a:endParaRPr lang="en-US"/>
        </a:p>
      </dgm:t>
    </dgm:pt>
    <dgm:pt modelId="{01B091DE-287F-4DE0-B025-6F7CDD806F2F}">
      <dgm:prSet/>
      <dgm:spPr/>
      <dgm:t>
        <a:bodyPr/>
        <a:lstStyle/>
        <a:p>
          <a:r>
            <a:rPr lang="en-US"/>
            <a:t>Customer Feedback</a:t>
          </a:r>
        </a:p>
      </dgm:t>
    </dgm:pt>
    <dgm:pt modelId="{817F1056-4B56-48EF-A8A3-3C74A9A9845E}" type="parTrans" cxnId="{7EE7059C-C78F-4214-8714-230E58F83BF1}">
      <dgm:prSet/>
      <dgm:spPr/>
      <dgm:t>
        <a:bodyPr/>
        <a:lstStyle/>
        <a:p>
          <a:endParaRPr lang="en-US"/>
        </a:p>
      </dgm:t>
    </dgm:pt>
    <dgm:pt modelId="{3DEAB8D3-888F-49FA-B0AD-B26AA16A57BB}" type="sibTrans" cxnId="{7EE7059C-C78F-4214-8714-230E58F83BF1}">
      <dgm:prSet/>
      <dgm:spPr/>
      <dgm:t>
        <a:bodyPr/>
        <a:lstStyle/>
        <a:p>
          <a:endParaRPr lang="en-US"/>
        </a:p>
      </dgm:t>
    </dgm:pt>
    <dgm:pt modelId="{7DD16E02-5C67-4445-9780-D15659689049}" type="pres">
      <dgm:prSet presAssocID="{E9BB7C53-FDD1-4418-875F-88350F47F6A7}" presName="diagram" presStyleCnt="0">
        <dgm:presLayoutVars>
          <dgm:dir/>
          <dgm:resizeHandles val="exact"/>
        </dgm:presLayoutVars>
      </dgm:prSet>
      <dgm:spPr/>
    </dgm:pt>
    <dgm:pt modelId="{46E83A48-0F1A-CA4D-985C-A76005247F43}" type="pres">
      <dgm:prSet presAssocID="{27F7EB8A-8440-4BF7-B065-9252D55570B4}" presName="node" presStyleLbl="node1" presStyleIdx="0" presStyleCnt="18">
        <dgm:presLayoutVars>
          <dgm:bulletEnabled val="1"/>
        </dgm:presLayoutVars>
      </dgm:prSet>
      <dgm:spPr/>
    </dgm:pt>
    <dgm:pt modelId="{E0CBC10A-18AB-A445-BF9D-E651691617CC}" type="pres">
      <dgm:prSet presAssocID="{61F2336F-5BC4-4840-83AA-ECA4239A76B2}" presName="sibTrans" presStyleCnt="0"/>
      <dgm:spPr/>
    </dgm:pt>
    <dgm:pt modelId="{0ED28323-9435-8341-8B9E-EFA331380DE0}" type="pres">
      <dgm:prSet presAssocID="{4066DC3E-941D-4955-B979-21B2DECFD4A9}" presName="node" presStyleLbl="node1" presStyleIdx="1" presStyleCnt="18">
        <dgm:presLayoutVars>
          <dgm:bulletEnabled val="1"/>
        </dgm:presLayoutVars>
      </dgm:prSet>
      <dgm:spPr/>
    </dgm:pt>
    <dgm:pt modelId="{C1B70E60-A34A-AF4C-A2E6-282466F12BB0}" type="pres">
      <dgm:prSet presAssocID="{3492989D-2F1E-4A81-804E-150ECFA369B8}" presName="sibTrans" presStyleCnt="0"/>
      <dgm:spPr/>
    </dgm:pt>
    <dgm:pt modelId="{C9A24B68-4152-3847-BDBC-C6AB46C3330C}" type="pres">
      <dgm:prSet presAssocID="{F5C4B00E-83A3-42B6-817B-55E690DF61A5}" presName="node" presStyleLbl="node1" presStyleIdx="2" presStyleCnt="18">
        <dgm:presLayoutVars>
          <dgm:bulletEnabled val="1"/>
        </dgm:presLayoutVars>
      </dgm:prSet>
      <dgm:spPr/>
    </dgm:pt>
    <dgm:pt modelId="{C1E8C9EE-F718-D34C-A85A-5915151C92A8}" type="pres">
      <dgm:prSet presAssocID="{1676DEDF-25B5-48F9-A1AB-47E0BD7EEC26}" presName="sibTrans" presStyleCnt="0"/>
      <dgm:spPr/>
    </dgm:pt>
    <dgm:pt modelId="{24DD6544-1D10-B549-8526-DB790DC5D3F4}" type="pres">
      <dgm:prSet presAssocID="{1DC54666-0D97-4234-967B-5AA0CB515202}" presName="node" presStyleLbl="node1" presStyleIdx="3" presStyleCnt="18">
        <dgm:presLayoutVars>
          <dgm:bulletEnabled val="1"/>
        </dgm:presLayoutVars>
      </dgm:prSet>
      <dgm:spPr/>
    </dgm:pt>
    <dgm:pt modelId="{0BCF8DCE-9582-764F-A4C1-CB234208587D}" type="pres">
      <dgm:prSet presAssocID="{37E0787D-3C26-4E37-BD49-2073B5ACFF9C}" presName="sibTrans" presStyleCnt="0"/>
      <dgm:spPr/>
    </dgm:pt>
    <dgm:pt modelId="{6BB38F92-4490-9B44-BA67-5ABE4C7833AB}" type="pres">
      <dgm:prSet presAssocID="{3BEDB803-33CA-4EED-914B-230C13DF20CF}" presName="node" presStyleLbl="node1" presStyleIdx="4" presStyleCnt="18">
        <dgm:presLayoutVars>
          <dgm:bulletEnabled val="1"/>
        </dgm:presLayoutVars>
      </dgm:prSet>
      <dgm:spPr/>
    </dgm:pt>
    <dgm:pt modelId="{08E4EA5F-58B9-4D4F-85E1-67C876DAFB87}" type="pres">
      <dgm:prSet presAssocID="{0B0BD189-7468-45ED-BC6A-19ABDE8BBC43}" presName="sibTrans" presStyleCnt="0"/>
      <dgm:spPr/>
    </dgm:pt>
    <dgm:pt modelId="{6BBFB5A8-3499-974B-926B-9CF0D51EC9DD}" type="pres">
      <dgm:prSet presAssocID="{AAD59E8E-CEFE-4A9B-B7F8-B14C3447BC05}" presName="node" presStyleLbl="node1" presStyleIdx="5" presStyleCnt="18">
        <dgm:presLayoutVars>
          <dgm:bulletEnabled val="1"/>
        </dgm:presLayoutVars>
      </dgm:prSet>
      <dgm:spPr/>
    </dgm:pt>
    <dgm:pt modelId="{4672E0D2-226E-C343-A641-B9444A04EEEA}" type="pres">
      <dgm:prSet presAssocID="{CAC96B88-E5E5-40FD-BFB2-424F846D8D67}" presName="sibTrans" presStyleCnt="0"/>
      <dgm:spPr/>
    </dgm:pt>
    <dgm:pt modelId="{1518E51F-C98D-3C4D-B42B-E83B9FBFF03B}" type="pres">
      <dgm:prSet presAssocID="{52E0EB05-7920-46E5-BFD0-6BDD111C0D6C}" presName="node" presStyleLbl="node1" presStyleIdx="6" presStyleCnt="18">
        <dgm:presLayoutVars>
          <dgm:bulletEnabled val="1"/>
        </dgm:presLayoutVars>
      </dgm:prSet>
      <dgm:spPr/>
    </dgm:pt>
    <dgm:pt modelId="{9E3FF22D-FFEE-7E43-A812-8304DEFFA533}" type="pres">
      <dgm:prSet presAssocID="{B40BFE74-22EB-4AC5-9A1C-395AF2556D55}" presName="sibTrans" presStyleCnt="0"/>
      <dgm:spPr/>
    </dgm:pt>
    <dgm:pt modelId="{76A0A1D6-5033-6043-8C5B-402AF8B32586}" type="pres">
      <dgm:prSet presAssocID="{C2F81C5A-8E41-4456-9D39-CC5F88730126}" presName="node" presStyleLbl="node1" presStyleIdx="7" presStyleCnt="18">
        <dgm:presLayoutVars>
          <dgm:bulletEnabled val="1"/>
        </dgm:presLayoutVars>
      </dgm:prSet>
      <dgm:spPr/>
    </dgm:pt>
    <dgm:pt modelId="{2EAC8BC0-3E83-F645-B7E7-7CB4641853C0}" type="pres">
      <dgm:prSet presAssocID="{FCA783EC-B10F-43D1-957C-00B5B6915171}" presName="sibTrans" presStyleCnt="0"/>
      <dgm:spPr/>
    </dgm:pt>
    <dgm:pt modelId="{A14741C7-69DC-A042-AA34-CFB41C6DE2B7}" type="pres">
      <dgm:prSet presAssocID="{8A53A3E8-DFBB-49C5-80CC-40FB607F3222}" presName="node" presStyleLbl="node1" presStyleIdx="8" presStyleCnt="18">
        <dgm:presLayoutVars>
          <dgm:bulletEnabled val="1"/>
        </dgm:presLayoutVars>
      </dgm:prSet>
      <dgm:spPr/>
    </dgm:pt>
    <dgm:pt modelId="{B27206C6-9219-D54F-9AD8-F98DC67A57DA}" type="pres">
      <dgm:prSet presAssocID="{7E43A3A3-EF93-4CA7-8C16-AA1C4507FB60}" presName="sibTrans" presStyleCnt="0"/>
      <dgm:spPr/>
    </dgm:pt>
    <dgm:pt modelId="{9AC6C027-A268-6E48-A6DD-8FA8E8BDA5E3}" type="pres">
      <dgm:prSet presAssocID="{9078C529-2CC2-4330-96A3-2385AA29A8E5}" presName="node" presStyleLbl="node1" presStyleIdx="9" presStyleCnt="18">
        <dgm:presLayoutVars>
          <dgm:bulletEnabled val="1"/>
        </dgm:presLayoutVars>
      </dgm:prSet>
      <dgm:spPr/>
    </dgm:pt>
    <dgm:pt modelId="{AE4D3C27-3BF2-A346-8FE9-82A4DA324FC3}" type="pres">
      <dgm:prSet presAssocID="{113B9BC7-5B42-4B78-BAA8-A88927D6FF1A}" presName="sibTrans" presStyleCnt="0"/>
      <dgm:spPr/>
    </dgm:pt>
    <dgm:pt modelId="{A6A464E4-5114-8E4A-B9CF-2EA984F4FD20}" type="pres">
      <dgm:prSet presAssocID="{05D86087-E04A-4799-9A69-35CD3E75931C}" presName="node" presStyleLbl="node1" presStyleIdx="10" presStyleCnt="18">
        <dgm:presLayoutVars>
          <dgm:bulletEnabled val="1"/>
        </dgm:presLayoutVars>
      </dgm:prSet>
      <dgm:spPr/>
    </dgm:pt>
    <dgm:pt modelId="{BF244998-C2CC-7B41-A09B-2561F3DBFACA}" type="pres">
      <dgm:prSet presAssocID="{828ADF22-1098-48AC-BD72-9782BA772889}" presName="sibTrans" presStyleCnt="0"/>
      <dgm:spPr/>
    </dgm:pt>
    <dgm:pt modelId="{129CE5D3-0BCA-7342-A523-B6F6A0674F4A}" type="pres">
      <dgm:prSet presAssocID="{41175B5A-CBD2-4BFF-8A10-C265A43D16CF}" presName="node" presStyleLbl="node1" presStyleIdx="11" presStyleCnt="18">
        <dgm:presLayoutVars>
          <dgm:bulletEnabled val="1"/>
        </dgm:presLayoutVars>
      </dgm:prSet>
      <dgm:spPr/>
    </dgm:pt>
    <dgm:pt modelId="{FCC9DBE6-C30F-D244-8904-085E5C66D827}" type="pres">
      <dgm:prSet presAssocID="{D8A5FFD8-041A-4FD5-AD7C-1DAACC9F5EC1}" presName="sibTrans" presStyleCnt="0"/>
      <dgm:spPr/>
    </dgm:pt>
    <dgm:pt modelId="{D71A6B48-3569-5F4D-8B6C-266142AAB6D5}" type="pres">
      <dgm:prSet presAssocID="{9BC71ADC-CB2B-4181-A4E3-3922BEC8D032}" presName="node" presStyleLbl="node1" presStyleIdx="12" presStyleCnt="18">
        <dgm:presLayoutVars>
          <dgm:bulletEnabled val="1"/>
        </dgm:presLayoutVars>
      </dgm:prSet>
      <dgm:spPr/>
    </dgm:pt>
    <dgm:pt modelId="{CE7BD890-066C-6C42-85E6-18F72BFC70BA}" type="pres">
      <dgm:prSet presAssocID="{66145778-7BEC-4FDE-80AA-CBC8D30C3195}" presName="sibTrans" presStyleCnt="0"/>
      <dgm:spPr/>
    </dgm:pt>
    <dgm:pt modelId="{9FE19B49-1214-7345-ABE6-45181B2A1E07}" type="pres">
      <dgm:prSet presAssocID="{0E25204D-63CB-408A-9E4F-FDED3933AB35}" presName="node" presStyleLbl="node1" presStyleIdx="13" presStyleCnt="18">
        <dgm:presLayoutVars>
          <dgm:bulletEnabled val="1"/>
        </dgm:presLayoutVars>
      </dgm:prSet>
      <dgm:spPr/>
    </dgm:pt>
    <dgm:pt modelId="{DB248237-03F6-A847-95ED-FECC4EC2188B}" type="pres">
      <dgm:prSet presAssocID="{CF71D49E-B22D-49E8-A364-9758C80A57C0}" presName="sibTrans" presStyleCnt="0"/>
      <dgm:spPr/>
    </dgm:pt>
    <dgm:pt modelId="{A602DA82-60DC-F64D-8948-4923A195665B}" type="pres">
      <dgm:prSet presAssocID="{4606B961-9A7D-4C80-A827-57A37DEC7A67}" presName="node" presStyleLbl="node1" presStyleIdx="14" presStyleCnt="18">
        <dgm:presLayoutVars>
          <dgm:bulletEnabled val="1"/>
        </dgm:presLayoutVars>
      </dgm:prSet>
      <dgm:spPr/>
    </dgm:pt>
    <dgm:pt modelId="{44A4D98A-0D82-5A45-9B61-8E771D5B903B}" type="pres">
      <dgm:prSet presAssocID="{CC99D286-BDF1-44C5-B27B-E42260EE0FD0}" presName="sibTrans" presStyleCnt="0"/>
      <dgm:spPr/>
    </dgm:pt>
    <dgm:pt modelId="{85BAFF22-E661-E64D-A47A-9028F8357706}" type="pres">
      <dgm:prSet presAssocID="{F2DA1019-C50A-4F76-9DF8-B33FF3878948}" presName="node" presStyleLbl="node1" presStyleIdx="15" presStyleCnt="18">
        <dgm:presLayoutVars>
          <dgm:bulletEnabled val="1"/>
        </dgm:presLayoutVars>
      </dgm:prSet>
      <dgm:spPr/>
    </dgm:pt>
    <dgm:pt modelId="{DBA72B37-46EB-6342-9E58-8C41898CA02A}" type="pres">
      <dgm:prSet presAssocID="{4675DA2C-6573-41C1-BDE8-BE7BCE3740CB}" presName="sibTrans" presStyleCnt="0"/>
      <dgm:spPr/>
    </dgm:pt>
    <dgm:pt modelId="{713AEB3B-3FDC-D446-A322-73467FAD0E26}" type="pres">
      <dgm:prSet presAssocID="{55D99CD2-962E-40F8-AFD7-45C87622E4C3}" presName="node" presStyleLbl="node1" presStyleIdx="16" presStyleCnt="18">
        <dgm:presLayoutVars>
          <dgm:bulletEnabled val="1"/>
        </dgm:presLayoutVars>
      </dgm:prSet>
      <dgm:spPr/>
    </dgm:pt>
    <dgm:pt modelId="{E079CE09-2DA7-8749-8F76-FDB7711AD82B}" type="pres">
      <dgm:prSet presAssocID="{4738CE8D-9B3A-475B-A4FC-238254AC9236}" presName="sibTrans" presStyleCnt="0"/>
      <dgm:spPr/>
    </dgm:pt>
    <dgm:pt modelId="{12701AC3-25CE-E741-BE9D-898AC27249D9}" type="pres">
      <dgm:prSet presAssocID="{01B091DE-287F-4DE0-B025-6F7CDD806F2F}" presName="node" presStyleLbl="node1" presStyleIdx="17" presStyleCnt="18">
        <dgm:presLayoutVars>
          <dgm:bulletEnabled val="1"/>
        </dgm:presLayoutVars>
      </dgm:prSet>
      <dgm:spPr/>
    </dgm:pt>
  </dgm:ptLst>
  <dgm:cxnLst>
    <dgm:cxn modelId="{D5391202-E7CD-4A0C-AF25-4218EB176141}" srcId="{E9BB7C53-FDD1-4418-875F-88350F47F6A7}" destId="{3BEDB803-33CA-4EED-914B-230C13DF20CF}" srcOrd="4" destOrd="0" parTransId="{76CAF022-CB18-46CD-87F0-A6F92DC14FC6}" sibTransId="{0B0BD189-7468-45ED-BC6A-19ABDE8BBC43}"/>
    <dgm:cxn modelId="{81953F0A-0331-4A2A-B16A-FE20AB458483}" srcId="{E9BB7C53-FDD1-4418-875F-88350F47F6A7}" destId="{F5C4B00E-83A3-42B6-817B-55E690DF61A5}" srcOrd="2" destOrd="0" parTransId="{8ACA148E-2CCC-44C0-9AC0-9496B48D4E48}" sibTransId="{1676DEDF-25B5-48F9-A1AB-47E0BD7EEC26}"/>
    <dgm:cxn modelId="{94385E0B-60C1-465E-963B-FF7CC7FED5AE}" srcId="{E9BB7C53-FDD1-4418-875F-88350F47F6A7}" destId="{C2F81C5A-8E41-4456-9D39-CC5F88730126}" srcOrd="7" destOrd="0" parTransId="{5083BA17-D1D9-477C-AC6E-3094DDEB2C65}" sibTransId="{FCA783EC-B10F-43D1-957C-00B5B6915171}"/>
    <dgm:cxn modelId="{3288D218-BA7E-9C43-A5D6-D07835376D96}" type="presOf" srcId="{C2F81C5A-8E41-4456-9D39-CC5F88730126}" destId="{76A0A1D6-5033-6043-8C5B-402AF8B32586}" srcOrd="0" destOrd="0" presId="urn:microsoft.com/office/officeart/2005/8/layout/default"/>
    <dgm:cxn modelId="{ABE9171F-1212-40CA-81C3-0C0AFD8FE4DB}" srcId="{E9BB7C53-FDD1-4418-875F-88350F47F6A7}" destId="{05D86087-E04A-4799-9A69-35CD3E75931C}" srcOrd="10" destOrd="0" parTransId="{CAFCE977-0B41-4BAC-A2F2-2ED6A13BC745}" sibTransId="{828ADF22-1098-48AC-BD72-9782BA772889}"/>
    <dgm:cxn modelId="{25F19327-A53C-4B46-A34C-7EA270912D5A}" type="presOf" srcId="{8A53A3E8-DFBB-49C5-80CC-40FB607F3222}" destId="{A14741C7-69DC-A042-AA34-CFB41C6DE2B7}" srcOrd="0" destOrd="0" presId="urn:microsoft.com/office/officeart/2005/8/layout/default"/>
    <dgm:cxn modelId="{EBB95D28-71D8-4EAD-8B41-F245EA539640}" srcId="{E9BB7C53-FDD1-4418-875F-88350F47F6A7}" destId="{4066DC3E-941D-4955-B979-21B2DECFD4A9}" srcOrd="1" destOrd="0" parTransId="{431BB14E-D8B0-4416-A6ED-C69838D4AEB2}" sibTransId="{3492989D-2F1E-4A81-804E-150ECFA369B8}"/>
    <dgm:cxn modelId="{2DD99B38-103F-44C0-9FEC-88C71A47576E}" srcId="{E9BB7C53-FDD1-4418-875F-88350F47F6A7}" destId="{0E25204D-63CB-408A-9E4F-FDED3933AB35}" srcOrd="13" destOrd="0" parTransId="{F0C4CF5A-828D-4693-A5F5-FC2D7E57B739}" sibTransId="{CF71D49E-B22D-49E8-A364-9758C80A57C0}"/>
    <dgm:cxn modelId="{F855DC50-5F76-402F-874F-F93B775DEAC0}" srcId="{E9BB7C53-FDD1-4418-875F-88350F47F6A7}" destId="{55D99CD2-962E-40F8-AFD7-45C87622E4C3}" srcOrd="16" destOrd="0" parTransId="{86032A98-3198-43E0-A46B-3556BF7EAC25}" sibTransId="{4738CE8D-9B3A-475B-A4FC-238254AC9236}"/>
    <dgm:cxn modelId="{C80F9559-A489-C843-8340-158471B0B480}" type="presOf" srcId="{4606B961-9A7D-4C80-A827-57A37DEC7A67}" destId="{A602DA82-60DC-F64D-8948-4923A195665B}" srcOrd="0" destOrd="0" presId="urn:microsoft.com/office/officeart/2005/8/layout/default"/>
    <dgm:cxn modelId="{FB4D2E63-5FA9-8C49-A0E5-6EAD42D5F5D3}" type="presOf" srcId="{E9BB7C53-FDD1-4418-875F-88350F47F6A7}" destId="{7DD16E02-5C67-4445-9780-D15659689049}" srcOrd="0" destOrd="0" presId="urn:microsoft.com/office/officeart/2005/8/layout/default"/>
    <dgm:cxn modelId="{3634B566-41C4-2842-8792-D61585B78375}" type="presOf" srcId="{3BEDB803-33CA-4EED-914B-230C13DF20CF}" destId="{6BB38F92-4490-9B44-BA67-5ABE4C7833AB}" srcOrd="0" destOrd="0" presId="urn:microsoft.com/office/officeart/2005/8/layout/default"/>
    <dgm:cxn modelId="{5C5BA26C-048E-1C47-9F8D-82F8741D5999}" type="presOf" srcId="{9BC71ADC-CB2B-4181-A4E3-3922BEC8D032}" destId="{D71A6B48-3569-5F4D-8B6C-266142AAB6D5}" srcOrd="0" destOrd="0" presId="urn:microsoft.com/office/officeart/2005/8/layout/default"/>
    <dgm:cxn modelId="{3628DC6F-EFF8-4690-9AD1-43033428A8F9}" srcId="{E9BB7C53-FDD1-4418-875F-88350F47F6A7}" destId="{F2DA1019-C50A-4F76-9DF8-B33FF3878948}" srcOrd="15" destOrd="0" parTransId="{3ABAC454-8548-4F80-8B01-DC3FE561E49F}" sibTransId="{4675DA2C-6573-41C1-BDE8-BE7BCE3740CB}"/>
    <dgm:cxn modelId="{5717E775-D079-5147-9FFE-DFE5C151A8D2}" type="presOf" srcId="{9078C529-2CC2-4330-96A3-2385AA29A8E5}" destId="{9AC6C027-A268-6E48-A6DD-8FA8E8BDA5E3}" srcOrd="0" destOrd="0" presId="urn:microsoft.com/office/officeart/2005/8/layout/default"/>
    <dgm:cxn modelId="{1E654E84-9D99-7E4F-ABB2-6BB7E89704EE}" type="presOf" srcId="{0E25204D-63CB-408A-9E4F-FDED3933AB35}" destId="{9FE19B49-1214-7345-ABE6-45181B2A1E07}" srcOrd="0" destOrd="0" presId="urn:microsoft.com/office/officeart/2005/8/layout/default"/>
    <dgm:cxn modelId="{03B2CB8D-525D-6D4A-A67C-EC95569689CE}" type="presOf" srcId="{01B091DE-287F-4DE0-B025-6F7CDD806F2F}" destId="{12701AC3-25CE-E741-BE9D-898AC27249D9}" srcOrd="0" destOrd="0" presId="urn:microsoft.com/office/officeart/2005/8/layout/default"/>
    <dgm:cxn modelId="{8E96E98F-D43E-8147-9ED7-94122311C6DA}" type="presOf" srcId="{4066DC3E-941D-4955-B979-21B2DECFD4A9}" destId="{0ED28323-9435-8341-8B9E-EFA331380DE0}" srcOrd="0" destOrd="0" presId="urn:microsoft.com/office/officeart/2005/8/layout/default"/>
    <dgm:cxn modelId="{BA74A89B-1C05-6747-BDC9-4BBE1D507EC5}" type="presOf" srcId="{F5C4B00E-83A3-42B6-817B-55E690DF61A5}" destId="{C9A24B68-4152-3847-BDBC-C6AB46C3330C}" srcOrd="0" destOrd="0" presId="urn:microsoft.com/office/officeart/2005/8/layout/default"/>
    <dgm:cxn modelId="{7EE7059C-C78F-4214-8714-230E58F83BF1}" srcId="{E9BB7C53-FDD1-4418-875F-88350F47F6A7}" destId="{01B091DE-287F-4DE0-B025-6F7CDD806F2F}" srcOrd="17" destOrd="0" parTransId="{817F1056-4B56-48EF-A8A3-3C74A9A9845E}" sibTransId="{3DEAB8D3-888F-49FA-B0AD-B26AA16A57BB}"/>
    <dgm:cxn modelId="{BC0AF7A1-01AF-0948-A974-B08F2BE7DF34}" type="presOf" srcId="{55D99CD2-962E-40F8-AFD7-45C87622E4C3}" destId="{713AEB3B-3FDC-D446-A322-73467FAD0E26}" srcOrd="0" destOrd="0" presId="urn:microsoft.com/office/officeart/2005/8/layout/default"/>
    <dgm:cxn modelId="{BB1CEDA8-B21F-4AB2-BDF1-DC13784B0537}" srcId="{E9BB7C53-FDD1-4418-875F-88350F47F6A7}" destId="{1DC54666-0D97-4234-967B-5AA0CB515202}" srcOrd="3" destOrd="0" parTransId="{36BFBBC1-DB65-470D-BBC4-3E809498E1AA}" sibTransId="{37E0787D-3C26-4E37-BD49-2073B5ACFF9C}"/>
    <dgm:cxn modelId="{06A510AB-04E7-4911-B393-F9852BDADF4A}" srcId="{E9BB7C53-FDD1-4418-875F-88350F47F6A7}" destId="{27F7EB8A-8440-4BF7-B065-9252D55570B4}" srcOrd="0" destOrd="0" parTransId="{FDEC5412-96F6-4597-9AFF-8322843A3947}" sibTransId="{61F2336F-5BC4-4840-83AA-ECA4239A76B2}"/>
    <dgm:cxn modelId="{1DD2A5AC-D083-304F-8CD2-A373DD38C103}" type="presOf" srcId="{52E0EB05-7920-46E5-BFD0-6BDD111C0D6C}" destId="{1518E51F-C98D-3C4D-B42B-E83B9FBFF03B}" srcOrd="0" destOrd="0" presId="urn:microsoft.com/office/officeart/2005/8/layout/default"/>
    <dgm:cxn modelId="{98885DAE-1C08-47A8-98E6-23C75AF8AF54}" srcId="{E9BB7C53-FDD1-4418-875F-88350F47F6A7}" destId="{4606B961-9A7D-4C80-A827-57A37DEC7A67}" srcOrd="14" destOrd="0" parTransId="{DFB490B2-80BB-480D-A4D9-8C4C18F296C4}" sibTransId="{CC99D286-BDF1-44C5-B27B-E42260EE0FD0}"/>
    <dgm:cxn modelId="{6BA1BFC0-1148-0644-BA65-02502D74A4B8}" type="presOf" srcId="{1DC54666-0D97-4234-967B-5AA0CB515202}" destId="{24DD6544-1D10-B549-8526-DB790DC5D3F4}" srcOrd="0" destOrd="0" presId="urn:microsoft.com/office/officeart/2005/8/layout/default"/>
    <dgm:cxn modelId="{C862AEC9-4E37-4247-81A6-5504C0716CC5}" type="presOf" srcId="{F2DA1019-C50A-4F76-9DF8-B33FF3878948}" destId="{85BAFF22-E661-E64D-A47A-9028F8357706}" srcOrd="0" destOrd="0" presId="urn:microsoft.com/office/officeart/2005/8/layout/default"/>
    <dgm:cxn modelId="{26E3BFCC-43BC-4B7C-BD4E-BDB6FF6E4B6C}" srcId="{E9BB7C53-FDD1-4418-875F-88350F47F6A7}" destId="{8A53A3E8-DFBB-49C5-80CC-40FB607F3222}" srcOrd="8" destOrd="0" parTransId="{48FC2F54-2F1F-4824-ACC1-735F38DA25B9}" sibTransId="{7E43A3A3-EF93-4CA7-8C16-AA1C4507FB60}"/>
    <dgm:cxn modelId="{F7E291D6-48D9-9D42-8982-6ED2BDFD2320}" type="presOf" srcId="{41175B5A-CBD2-4BFF-8A10-C265A43D16CF}" destId="{129CE5D3-0BCA-7342-A523-B6F6A0674F4A}" srcOrd="0" destOrd="0" presId="urn:microsoft.com/office/officeart/2005/8/layout/default"/>
    <dgm:cxn modelId="{E9EEBAD7-BDD3-4818-8034-7BF648201E5D}" srcId="{E9BB7C53-FDD1-4418-875F-88350F47F6A7}" destId="{9078C529-2CC2-4330-96A3-2385AA29A8E5}" srcOrd="9" destOrd="0" parTransId="{4648A007-816C-495E-AE9A-4E51B84FCF6C}" sibTransId="{113B9BC7-5B42-4B78-BAA8-A88927D6FF1A}"/>
    <dgm:cxn modelId="{71E095DC-F539-304B-A960-0AE327ABE4A8}" type="presOf" srcId="{05D86087-E04A-4799-9A69-35CD3E75931C}" destId="{A6A464E4-5114-8E4A-B9CF-2EA984F4FD20}" srcOrd="0" destOrd="0" presId="urn:microsoft.com/office/officeart/2005/8/layout/default"/>
    <dgm:cxn modelId="{ADE534E1-8BA3-4B0D-9DD4-2277A3A9D62C}" srcId="{E9BB7C53-FDD1-4418-875F-88350F47F6A7}" destId="{41175B5A-CBD2-4BFF-8A10-C265A43D16CF}" srcOrd="11" destOrd="0" parTransId="{9300978A-B180-4587-BC40-55EF30FB67E7}" sibTransId="{D8A5FFD8-041A-4FD5-AD7C-1DAACC9F5EC1}"/>
    <dgm:cxn modelId="{181C52E1-E9DF-43FA-9FB4-A095ADA3AA90}" srcId="{E9BB7C53-FDD1-4418-875F-88350F47F6A7}" destId="{9BC71ADC-CB2B-4181-A4E3-3922BEC8D032}" srcOrd="12" destOrd="0" parTransId="{E5296D45-CE97-4B42-983B-604B4F065E43}" sibTransId="{66145778-7BEC-4FDE-80AA-CBC8D30C3195}"/>
    <dgm:cxn modelId="{361B00E9-F04F-2D4A-9CDB-D0175022CB11}" type="presOf" srcId="{AAD59E8E-CEFE-4A9B-B7F8-B14C3447BC05}" destId="{6BBFB5A8-3499-974B-926B-9CF0D51EC9DD}" srcOrd="0" destOrd="0" presId="urn:microsoft.com/office/officeart/2005/8/layout/default"/>
    <dgm:cxn modelId="{D500CCE9-B441-8E4C-B713-564846C8DD83}" type="presOf" srcId="{27F7EB8A-8440-4BF7-B065-9252D55570B4}" destId="{46E83A48-0F1A-CA4D-985C-A76005247F43}" srcOrd="0" destOrd="0" presId="urn:microsoft.com/office/officeart/2005/8/layout/default"/>
    <dgm:cxn modelId="{1CDE9BF2-5447-4CB1-8ABD-99C0F13E66A7}" srcId="{E9BB7C53-FDD1-4418-875F-88350F47F6A7}" destId="{52E0EB05-7920-46E5-BFD0-6BDD111C0D6C}" srcOrd="6" destOrd="0" parTransId="{1EF7162A-9601-4607-B41D-3D9EF023BC1E}" sibTransId="{B40BFE74-22EB-4AC5-9A1C-395AF2556D55}"/>
    <dgm:cxn modelId="{645B34FC-47C5-4A86-BE09-4E016C001DD3}" srcId="{E9BB7C53-FDD1-4418-875F-88350F47F6A7}" destId="{AAD59E8E-CEFE-4A9B-B7F8-B14C3447BC05}" srcOrd="5" destOrd="0" parTransId="{96312148-B771-4E43-9B6A-9AB3557266B8}" sibTransId="{CAC96B88-E5E5-40FD-BFB2-424F846D8D67}"/>
    <dgm:cxn modelId="{E561A326-FBE3-0444-B706-FAA77D1F0AC1}" type="presParOf" srcId="{7DD16E02-5C67-4445-9780-D15659689049}" destId="{46E83A48-0F1A-CA4D-985C-A76005247F43}" srcOrd="0" destOrd="0" presId="urn:microsoft.com/office/officeart/2005/8/layout/default"/>
    <dgm:cxn modelId="{FCC08037-9533-254D-AD47-4883EBDF428E}" type="presParOf" srcId="{7DD16E02-5C67-4445-9780-D15659689049}" destId="{E0CBC10A-18AB-A445-BF9D-E651691617CC}" srcOrd="1" destOrd="0" presId="urn:microsoft.com/office/officeart/2005/8/layout/default"/>
    <dgm:cxn modelId="{4DBC94F1-8A9C-5640-9029-1C21F2F2F0C5}" type="presParOf" srcId="{7DD16E02-5C67-4445-9780-D15659689049}" destId="{0ED28323-9435-8341-8B9E-EFA331380DE0}" srcOrd="2" destOrd="0" presId="urn:microsoft.com/office/officeart/2005/8/layout/default"/>
    <dgm:cxn modelId="{A339F523-5210-0849-9303-58118017B229}" type="presParOf" srcId="{7DD16E02-5C67-4445-9780-D15659689049}" destId="{C1B70E60-A34A-AF4C-A2E6-282466F12BB0}" srcOrd="3" destOrd="0" presId="urn:microsoft.com/office/officeart/2005/8/layout/default"/>
    <dgm:cxn modelId="{8D0F7DDF-DE24-6342-9BAF-4559F0D90CC2}" type="presParOf" srcId="{7DD16E02-5C67-4445-9780-D15659689049}" destId="{C9A24B68-4152-3847-BDBC-C6AB46C3330C}" srcOrd="4" destOrd="0" presId="urn:microsoft.com/office/officeart/2005/8/layout/default"/>
    <dgm:cxn modelId="{CB1FFCAC-7171-4D4F-B100-B1C059B42C80}" type="presParOf" srcId="{7DD16E02-5C67-4445-9780-D15659689049}" destId="{C1E8C9EE-F718-D34C-A85A-5915151C92A8}" srcOrd="5" destOrd="0" presId="urn:microsoft.com/office/officeart/2005/8/layout/default"/>
    <dgm:cxn modelId="{844038BE-D2C5-114A-AB9E-96C0D0A4F627}" type="presParOf" srcId="{7DD16E02-5C67-4445-9780-D15659689049}" destId="{24DD6544-1D10-B549-8526-DB790DC5D3F4}" srcOrd="6" destOrd="0" presId="urn:microsoft.com/office/officeart/2005/8/layout/default"/>
    <dgm:cxn modelId="{EC5A6799-E5B5-E444-A6FD-24709CB1CE47}" type="presParOf" srcId="{7DD16E02-5C67-4445-9780-D15659689049}" destId="{0BCF8DCE-9582-764F-A4C1-CB234208587D}" srcOrd="7" destOrd="0" presId="urn:microsoft.com/office/officeart/2005/8/layout/default"/>
    <dgm:cxn modelId="{28EF471E-8E21-8E4E-8C24-49EE08C5C77A}" type="presParOf" srcId="{7DD16E02-5C67-4445-9780-D15659689049}" destId="{6BB38F92-4490-9B44-BA67-5ABE4C7833AB}" srcOrd="8" destOrd="0" presId="urn:microsoft.com/office/officeart/2005/8/layout/default"/>
    <dgm:cxn modelId="{056BA048-EB30-8342-B621-3BC732C8FAC9}" type="presParOf" srcId="{7DD16E02-5C67-4445-9780-D15659689049}" destId="{08E4EA5F-58B9-4D4F-85E1-67C876DAFB87}" srcOrd="9" destOrd="0" presId="urn:microsoft.com/office/officeart/2005/8/layout/default"/>
    <dgm:cxn modelId="{CF920BA7-E298-4A43-9006-A0DEFE069552}" type="presParOf" srcId="{7DD16E02-5C67-4445-9780-D15659689049}" destId="{6BBFB5A8-3499-974B-926B-9CF0D51EC9DD}" srcOrd="10" destOrd="0" presId="urn:microsoft.com/office/officeart/2005/8/layout/default"/>
    <dgm:cxn modelId="{B669DE17-DB55-334C-B2D4-69173A5550B5}" type="presParOf" srcId="{7DD16E02-5C67-4445-9780-D15659689049}" destId="{4672E0D2-226E-C343-A641-B9444A04EEEA}" srcOrd="11" destOrd="0" presId="urn:microsoft.com/office/officeart/2005/8/layout/default"/>
    <dgm:cxn modelId="{DF45AE98-7376-2948-9568-C193796A3D00}" type="presParOf" srcId="{7DD16E02-5C67-4445-9780-D15659689049}" destId="{1518E51F-C98D-3C4D-B42B-E83B9FBFF03B}" srcOrd="12" destOrd="0" presId="urn:microsoft.com/office/officeart/2005/8/layout/default"/>
    <dgm:cxn modelId="{4B593BF5-C223-E341-8C67-198E616AF2A7}" type="presParOf" srcId="{7DD16E02-5C67-4445-9780-D15659689049}" destId="{9E3FF22D-FFEE-7E43-A812-8304DEFFA533}" srcOrd="13" destOrd="0" presId="urn:microsoft.com/office/officeart/2005/8/layout/default"/>
    <dgm:cxn modelId="{E4AE91E5-E043-D649-ABA4-4F5114249231}" type="presParOf" srcId="{7DD16E02-5C67-4445-9780-D15659689049}" destId="{76A0A1D6-5033-6043-8C5B-402AF8B32586}" srcOrd="14" destOrd="0" presId="urn:microsoft.com/office/officeart/2005/8/layout/default"/>
    <dgm:cxn modelId="{6CBF4FFC-05BA-F045-92C9-3D01607C1E7E}" type="presParOf" srcId="{7DD16E02-5C67-4445-9780-D15659689049}" destId="{2EAC8BC0-3E83-F645-B7E7-7CB4641853C0}" srcOrd="15" destOrd="0" presId="urn:microsoft.com/office/officeart/2005/8/layout/default"/>
    <dgm:cxn modelId="{C8C84683-B629-D743-A3EE-F2DB003719F1}" type="presParOf" srcId="{7DD16E02-5C67-4445-9780-D15659689049}" destId="{A14741C7-69DC-A042-AA34-CFB41C6DE2B7}" srcOrd="16" destOrd="0" presId="urn:microsoft.com/office/officeart/2005/8/layout/default"/>
    <dgm:cxn modelId="{7BE601F3-A092-0D41-92E0-06CAD2C1E9BE}" type="presParOf" srcId="{7DD16E02-5C67-4445-9780-D15659689049}" destId="{B27206C6-9219-D54F-9AD8-F98DC67A57DA}" srcOrd="17" destOrd="0" presId="urn:microsoft.com/office/officeart/2005/8/layout/default"/>
    <dgm:cxn modelId="{541217B4-112D-7445-B082-C9EC17D02BDC}" type="presParOf" srcId="{7DD16E02-5C67-4445-9780-D15659689049}" destId="{9AC6C027-A268-6E48-A6DD-8FA8E8BDA5E3}" srcOrd="18" destOrd="0" presId="urn:microsoft.com/office/officeart/2005/8/layout/default"/>
    <dgm:cxn modelId="{C84017B5-0F2B-5C47-99D2-6326AFA730D8}" type="presParOf" srcId="{7DD16E02-5C67-4445-9780-D15659689049}" destId="{AE4D3C27-3BF2-A346-8FE9-82A4DA324FC3}" srcOrd="19" destOrd="0" presId="urn:microsoft.com/office/officeart/2005/8/layout/default"/>
    <dgm:cxn modelId="{A6BB92B2-8464-644E-9FA0-50692713A8E4}" type="presParOf" srcId="{7DD16E02-5C67-4445-9780-D15659689049}" destId="{A6A464E4-5114-8E4A-B9CF-2EA984F4FD20}" srcOrd="20" destOrd="0" presId="urn:microsoft.com/office/officeart/2005/8/layout/default"/>
    <dgm:cxn modelId="{514A2478-E3E4-0D4B-8212-410769E9C3EB}" type="presParOf" srcId="{7DD16E02-5C67-4445-9780-D15659689049}" destId="{BF244998-C2CC-7B41-A09B-2561F3DBFACA}" srcOrd="21" destOrd="0" presId="urn:microsoft.com/office/officeart/2005/8/layout/default"/>
    <dgm:cxn modelId="{5671D2E6-53D1-114C-8EF1-94C0AA1E6864}" type="presParOf" srcId="{7DD16E02-5C67-4445-9780-D15659689049}" destId="{129CE5D3-0BCA-7342-A523-B6F6A0674F4A}" srcOrd="22" destOrd="0" presId="urn:microsoft.com/office/officeart/2005/8/layout/default"/>
    <dgm:cxn modelId="{FC41844F-F953-234E-8EB5-F1866AD0532D}" type="presParOf" srcId="{7DD16E02-5C67-4445-9780-D15659689049}" destId="{FCC9DBE6-C30F-D244-8904-085E5C66D827}" srcOrd="23" destOrd="0" presId="urn:microsoft.com/office/officeart/2005/8/layout/default"/>
    <dgm:cxn modelId="{96E6A92B-4C56-D748-A49D-D76B45BAD2FE}" type="presParOf" srcId="{7DD16E02-5C67-4445-9780-D15659689049}" destId="{D71A6B48-3569-5F4D-8B6C-266142AAB6D5}" srcOrd="24" destOrd="0" presId="urn:microsoft.com/office/officeart/2005/8/layout/default"/>
    <dgm:cxn modelId="{8B394BE2-5EF3-C042-835C-8F7180C74096}" type="presParOf" srcId="{7DD16E02-5C67-4445-9780-D15659689049}" destId="{CE7BD890-066C-6C42-85E6-18F72BFC70BA}" srcOrd="25" destOrd="0" presId="urn:microsoft.com/office/officeart/2005/8/layout/default"/>
    <dgm:cxn modelId="{AED4A29C-E6C5-CA4C-8E0C-2F8020262AC1}" type="presParOf" srcId="{7DD16E02-5C67-4445-9780-D15659689049}" destId="{9FE19B49-1214-7345-ABE6-45181B2A1E07}" srcOrd="26" destOrd="0" presId="urn:microsoft.com/office/officeart/2005/8/layout/default"/>
    <dgm:cxn modelId="{447CC8D4-DCDB-314E-9649-673EEEF59FEB}" type="presParOf" srcId="{7DD16E02-5C67-4445-9780-D15659689049}" destId="{DB248237-03F6-A847-95ED-FECC4EC2188B}" srcOrd="27" destOrd="0" presId="urn:microsoft.com/office/officeart/2005/8/layout/default"/>
    <dgm:cxn modelId="{DC844E9F-D2D6-F34C-B984-BF99390568B7}" type="presParOf" srcId="{7DD16E02-5C67-4445-9780-D15659689049}" destId="{A602DA82-60DC-F64D-8948-4923A195665B}" srcOrd="28" destOrd="0" presId="urn:microsoft.com/office/officeart/2005/8/layout/default"/>
    <dgm:cxn modelId="{3A069889-CCD7-4447-85CE-33ED05E9DE07}" type="presParOf" srcId="{7DD16E02-5C67-4445-9780-D15659689049}" destId="{44A4D98A-0D82-5A45-9B61-8E771D5B903B}" srcOrd="29" destOrd="0" presId="urn:microsoft.com/office/officeart/2005/8/layout/default"/>
    <dgm:cxn modelId="{4ECE656D-B675-A04E-AEDD-129661CFC1A5}" type="presParOf" srcId="{7DD16E02-5C67-4445-9780-D15659689049}" destId="{85BAFF22-E661-E64D-A47A-9028F8357706}" srcOrd="30" destOrd="0" presId="urn:microsoft.com/office/officeart/2005/8/layout/default"/>
    <dgm:cxn modelId="{D1629881-20A9-554B-9A07-EE9B3DC5A2DE}" type="presParOf" srcId="{7DD16E02-5C67-4445-9780-D15659689049}" destId="{DBA72B37-46EB-6342-9E58-8C41898CA02A}" srcOrd="31" destOrd="0" presId="urn:microsoft.com/office/officeart/2005/8/layout/default"/>
    <dgm:cxn modelId="{F755C9BF-0203-9A4B-B892-72818537F124}" type="presParOf" srcId="{7DD16E02-5C67-4445-9780-D15659689049}" destId="{713AEB3B-3FDC-D446-A322-73467FAD0E26}" srcOrd="32" destOrd="0" presId="urn:microsoft.com/office/officeart/2005/8/layout/default"/>
    <dgm:cxn modelId="{DF79088A-3B67-AE4D-B051-D3FF9CD4BA88}" type="presParOf" srcId="{7DD16E02-5C67-4445-9780-D15659689049}" destId="{E079CE09-2DA7-8749-8F76-FDB7711AD82B}" srcOrd="33" destOrd="0" presId="urn:microsoft.com/office/officeart/2005/8/layout/default"/>
    <dgm:cxn modelId="{5B47AC66-6E01-834B-9568-F34264D20808}" type="presParOf" srcId="{7DD16E02-5C67-4445-9780-D15659689049}" destId="{12701AC3-25CE-E741-BE9D-898AC27249D9}"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42268-672D-45B9-B617-B7F6F5E2B027}">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0E8900FB-7068-444B-BC9A-21EE454181B7}">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EFE1BE1-979E-47DB-9B03-F4241EFCCAF0}">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100000"/>
            </a:lnSpc>
            <a:spcBef>
              <a:spcPct val="0"/>
            </a:spcBef>
            <a:spcAft>
              <a:spcPct val="35000"/>
            </a:spcAft>
            <a:buNone/>
          </a:pPr>
          <a:r>
            <a:rPr lang="en-US" sz="2300" kern="1200" dirty="0"/>
            <a:t>Involves overseeing all logistics for an event, whether a birthday, wedding, or any organized gathering.</a:t>
          </a:r>
        </a:p>
      </dsp:txBody>
      <dsp:txXfrm>
        <a:off x="1437631" y="531"/>
        <a:ext cx="9077968" cy="1244702"/>
      </dsp:txXfrm>
    </dsp:sp>
    <dsp:sp modelId="{CC424F56-29FC-4904-99A2-9CAE871E934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6202AA1-14FD-440A-A86E-B7F295038663}">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8B4C4E-4D1C-477E-BD86-8127D572CBE0}">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100000"/>
            </a:lnSpc>
            <a:spcBef>
              <a:spcPct val="0"/>
            </a:spcBef>
            <a:spcAft>
              <a:spcPct val="35000"/>
            </a:spcAft>
            <a:buNone/>
          </a:pPr>
          <a:r>
            <a:rPr lang="en-US" sz="2300" kern="1200" dirty="0"/>
            <a:t>The heads of event management companies, managers, and staff are among the system’s primary users.</a:t>
          </a:r>
        </a:p>
      </dsp:txBody>
      <dsp:txXfrm>
        <a:off x="1437631" y="1556410"/>
        <a:ext cx="9077968" cy="1244702"/>
      </dsp:txXfrm>
    </dsp:sp>
    <dsp:sp modelId="{51F4C04F-6858-4467-9F54-666090F4ABA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D1D8BA65-B538-40EB-A7CE-6F3DA959B72B}">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8BB6433-A2FC-4E0F-ACDD-702955A81CDF}">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100000"/>
            </a:lnSpc>
            <a:spcBef>
              <a:spcPct val="0"/>
            </a:spcBef>
            <a:spcAft>
              <a:spcPct val="35000"/>
            </a:spcAft>
            <a:buNone/>
          </a:pPr>
          <a:r>
            <a:rPr lang="en-US" sz="2300" kern="1200" dirty="0"/>
            <a:t>The database that we designed not only digitalizes the booking of orders and provides client convenience, but it also digitalizes the firm's functions</a:t>
          </a:r>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0E7B2-D2D7-B942-8DA6-201D073F89E8}">
      <dsp:nvSpPr>
        <dsp:cNvPr id="0" name=""/>
        <dsp:cNvSpPr/>
      </dsp:nvSpPr>
      <dsp:spPr>
        <a:xfrm>
          <a:off x="0"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One vendor can provide only one service on one vendor_id. If the vendor has multiple services to offer, he/she should have one vendor_id per service. </a:t>
          </a:r>
        </a:p>
      </dsp:txBody>
      <dsp:txXfrm>
        <a:off x="0" y="39687"/>
        <a:ext cx="3286125" cy="1971675"/>
      </dsp:txXfrm>
    </dsp:sp>
    <dsp:sp modelId="{11C928A3-07E3-724D-AE49-68A7F8BD757E}">
      <dsp:nvSpPr>
        <dsp:cNvPr id="0" name=""/>
        <dsp:cNvSpPr/>
      </dsp:nvSpPr>
      <dsp:spPr>
        <a:xfrm>
          <a:off x="3614737"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One Booking_id can have only one event. If a customer has to book multiple events, then multiple bookings will be made i.e., one booking_id for each event. </a:t>
          </a:r>
        </a:p>
      </dsp:txBody>
      <dsp:txXfrm>
        <a:off x="3614737" y="39687"/>
        <a:ext cx="3286125" cy="1971675"/>
      </dsp:txXfrm>
    </dsp:sp>
    <dsp:sp modelId="{3B28546A-D142-2F41-B4D1-D1476807FA9A}">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One payment can be done against one invoice. There cannot be multiple payments i.e payment in installments is not allowed. </a:t>
          </a:r>
        </a:p>
      </dsp:txBody>
      <dsp:txXfrm>
        <a:off x="7229475" y="39687"/>
        <a:ext cx="3286125" cy="1971675"/>
      </dsp:txXfrm>
    </dsp:sp>
    <dsp:sp modelId="{0CA4733F-1CC6-DA44-8579-3A49102C53D9}">
      <dsp:nvSpPr>
        <dsp:cNvPr id="0" name=""/>
        <dsp:cNvSpPr/>
      </dsp:nvSpPr>
      <dsp:spPr>
        <a:xfrm>
          <a:off x="1807368" y="2339975"/>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Customers can choose from a list of predefined packages and cannot customize the services in those packages. </a:t>
          </a:r>
        </a:p>
      </dsp:txBody>
      <dsp:txXfrm>
        <a:off x="1807368" y="2339975"/>
        <a:ext cx="3286125" cy="1971675"/>
      </dsp:txXfrm>
    </dsp:sp>
    <dsp:sp modelId="{4BAB99C1-5ED2-694D-94D6-67D9D1079425}">
      <dsp:nvSpPr>
        <dsp:cNvPr id="0" name=""/>
        <dsp:cNvSpPr/>
      </dsp:nvSpPr>
      <dsp:spPr>
        <a:xfrm>
          <a:off x="5422106" y="2339975"/>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The customer should choose an event from the predefined list of events. </a:t>
          </a:r>
        </a:p>
      </dsp:txBody>
      <dsp:txXfrm>
        <a:off x="5422106"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83A48-0F1A-CA4D-985C-A76005247F43}">
      <dsp:nvSpPr>
        <dsp:cNvPr id="0" name=""/>
        <dsp:cNvSpPr/>
      </dsp:nvSpPr>
      <dsp:spPr>
        <a:xfrm>
          <a:off x="1235" y="226635"/>
          <a:ext cx="1556444" cy="93386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Manager </a:t>
          </a:r>
        </a:p>
      </dsp:txBody>
      <dsp:txXfrm>
        <a:off x="1235" y="226635"/>
        <a:ext cx="1556444" cy="933866"/>
      </dsp:txXfrm>
    </dsp:sp>
    <dsp:sp modelId="{0ED28323-9435-8341-8B9E-EFA331380DE0}">
      <dsp:nvSpPr>
        <dsp:cNvPr id="0" name=""/>
        <dsp:cNvSpPr/>
      </dsp:nvSpPr>
      <dsp:spPr>
        <a:xfrm>
          <a:off x="1713324" y="226635"/>
          <a:ext cx="1556444" cy="933866"/>
        </a:xfrm>
        <a:prstGeom prst="rect">
          <a:avLst/>
        </a:prstGeom>
        <a:solidFill>
          <a:schemeClr val="accent2">
            <a:hueOff val="-85610"/>
            <a:satOff val="-4937"/>
            <a:lumOff val="5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Employee</a:t>
          </a:r>
        </a:p>
      </dsp:txBody>
      <dsp:txXfrm>
        <a:off x="1713324" y="226635"/>
        <a:ext cx="1556444" cy="933866"/>
      </dsp:txXfrm>
    </dsp:sp>
    <dsp:sp modelId="{C9A24B68-4152-3847-BDBC-C6AB46C3330C}">
      <dsp:nvSpPr>
        <dsp:cNvPr id="0" name=""/>
        <dsp:cNvSpPr/>
      </dsp:nvSpPr>
      <dsp:spPr>
        <a:xfrm>
          <a:off x="3425413" y="226635"/>
          <a:ext cx="1556444" cy="933866"/>
        </a:xfrm>
        <a:prstGeom prst="rect">
          <a:avLst/>
        </a:prstGeom>
        <a:solidFill>
          <a:schemeClr val="accent2">
            <a:hueOff val="-171219"/>
            <a:satOff val="-9874"/>
            <a:lumOff val="10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Customer</a:t>
          </a:r>
        </a:p>
      </dsp:txBody>
      <dsp:txXfrm>
        <a:off x="3425413" y="226635"/>
        <a:ext cx="1556444" cy="933866"/>
      </dsp:txXfrm>
    </dsp:sp>
    <dsp:sp modelId="{24DD6544-1D10-B549-8526-DB790DC5D3F4}">
      <dsp:nvSpPr>
        <dsp:cNvPr id="0" name=""/>
        <dsp:cNvSpPr/>
      </dsp:nvSpPr>
      <dsp:spPr>
        <a:xfrm>
          <a:off x="5137502" y="226635"/>
          <a:ext cx="1556444" cy="933866"/>
        </a:xfrm>
        <a:prstGeom prst="rect">
          <a:avLst/>
        </a:prstGeom>
        <a:solidFill>
          <a:schemeClr val="accent2">
            <a:hueOff val="-256829"/>
            <a:satOff val="-14811"/>
            <a:lumOff val="1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Venue</a:t>
          </a:r>
        </a:p>
      </dsp:txBody>
      <dsp:txXfrm>
        <a:off x="5137502" y="226635"/>
        <a:ext cx="1556444" cy="933866"/>
      </dsp:txXfrm>
    </dsp:sp>
    <dsp:sp modelId="{6BB38F92-4490-9B44-BA67-5ABE4C7833AB}">
      <dsp:nvSpPr>
        <dsp:cNvPr id="0" name=""/>
        <dsp:cNvSpPr/>
      </dsp:nvSpPr>
      <dsp:spPr>
        <a:xfrm>
          <a:off x="6849591" y="226635"/>
          <a:ext cx="1556444" cy="933866"/>
        </a:xfrm>
        <a:prstGeom prst="rect">
          <a:avLst/>
        </a:prstGeom>
        <a:solidFill>
          <a:schemeClr val="accent2">
            <a:hueOff val="-342438"/>
            <a:satOff val="-19748"/>
            <a:lumOff val="20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Event</a:t>
          </a:r>
        </a:p>
      </dsp:txBody>
      <dsp:txXfrm>
        <a:off x="6849591" y="226635"/>
        <a:ext cx="1556444" cy="933866"/>
      </dsp:txXfrm>
    </dsp:sp>
    <dsp:sp modelId="{6BBFB5A8-3499-974B-926B-9CF0D51EC9DD}">
      <dsp:nvSpPr>
        <dsp:cNvPr id="0" name=""/>
        <dsp:cNvSpPr/>
      </dsp:nvSpPr>
      <dsp:spPr>
        <a:xfrm>
          <a:off x="8561680" y="226635"/>
          <a:ext cx="1556444" cy="933866"/>
        </a:xfrm>
        <a:prstGeom prst="rect">
          <a:avLst/>
        </a:prstGeom>
        <a:solidFill>
          <a:schemeClr val="accent2">
            <a:hueOff val="-428048"/>
            <a:satOff val="-24685"/>
            <a:lumOff val="25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Package</a:t>
          </a:r>
        </a:p>
      </dsp:txBody>
      <dsp:txXfrm>
        <a:off x="8561680" y="226635"/>
        <a:ext cx="1556444" cy="933866"/>
      </dsp:txXfrm>
    </dsp:sp>
    <dsp:sp modelId="{1518E51F-C98D-3C4D-B42B-E83B9FBFF03B}">
      <dsp:nvSpPr>
        <dsp:cNvPr id="0" name=""/>
        <dsp:cNvSpPr/>
      </dsp:nvSpPr>
      <dsp:spPr>
        <a:xfrm>
          <a:off x="1235" y="1316146"/>
          <a:ext cx="1556444" cy="933866"/>
        </a:xfrm>
        <a:prstGeom prst="rect">
          <a:avLst/>
        </a:prstGeom>
        <a:solidFill>
          <a:schemeClr val="accent2">
            <a:hueOff val="-513658"/>
            <a:satOff val="-29622"/>
            <a:lumOff val="30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Vendor</a:t>
          </a:r>
        </a:p>
      </dsp:txBody>
      <dsp:txXfrm>
        <a:off x="1235" y="1316146"/>
        <a:ext cx="1556444" cy="933866"/>
      </dsp:txXfrm>
    </dsp:sp>
    <dsp:sp modelId="{76A0A1D6-5033-6043-8C5B-402AF8B32586}">
      <dsp:nvSpPr>
        <dsp:cNvPr id="0" name=""/>
        <dsp:cNvSpPr/>
      </dsp:nvSpPr>
      <dsp:spPr>
        <a:xfrm>
          <a:off x="1713324" y="1316146"/>
          <a:ext cx="1556444" cy="933866"/>
        </a:xfrm>
        <a:prstGeom prst="rect">
          <a:avLst/>
        </a:prstGeom>
        <a:solidFill>
          <a:schemeClr val="accent2">
            <a:hueOff val="-599267"/>
            <a:satOff val="-34559"/>
            <a:lumOff val="35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Photographer</a:t>
          </a:r>
        </a:p>
      </dsp:txBody>
      <dsp:txXfrm>
        <a:off x="1713324" y="1316146"/>
        <a:ext cx="1556444" cy="933866"/>
      </dsp:txXfrm>
    </dsp:sp>
    <dsp:sp modelId="{A14741C7-69DC-A042-AA34-CFB41C6DE2B7}">
      <dsp:nvSpPr>
        <dsp:cNvPr id="0" name=""/>
        <dsp:cNvSpPr/>
      </dsp:nvSpPr>
      <dsp:spPr>
        <a:xfrm>
          <a:off x="3425413" y="1316146"/>
          <a:ext cx="1556444" cy="933866"/>
        </a:xfrm>
        <a:prstGeom prst="rect">
          <a:avLst/>
        </a:prstGeom>
        <a:solidFill>
          <a:schemeClr val="accent2">
            <a:hueOff val="-684877"/>
            <a:satOff val="-39496"/>
            <a:lumOff val="4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Caterer</a:t>
          </a:r>
        </a:p>
      </dsp:txBody>
      <dsp:txXfrm>
        <a:off x="3425413" y="1316146"/>
        <a:ext cx="1556444" cy="933866"/>
      </dsp:txXfrm>
    </dsp:sp>
    <dsp:sp modelId="{9AC6C027-A268-6E48-A6DD-8FA8E8BDA5E3}">
      <dsp:nvSpPr>
        <dsp:cNvPr id="0" name=""/>
        <dsp:cNvSpPr/>
      </dsp:nvSpPr>
      <dsp:spPr>
        <a:xfrm>
          <a:off x="5137502" y="1316146"/>
          <a:ext cx="1556444" cy="933866"/>
        </a:xfrm>
        <a:prstGeom prst="rect">
          <a:avLst/>
        </a:prstGeom>
        <a:solidFill>
          <a:schemeClr val="accent2">
            <a:hueOff val="-770486"/>
            <a:satOff val="-44432"/>
            <a:lumOff val="4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Makeup Artist</a:t>
          </a:r>
        </a:p>
      </dsp:txBody>
      <dsp:txXfrm>
        <a:off x="5137502" y="1316146"/>
        <a:ext cx="1556444" cy="933866"/>
      </dsp:txXfrm>
    </dsp:sp>
    <dsp:sp modelId="{A6A464E4-5114-8E4A-B9CF-2EA984F4FD20}">
      <dsp:nvSpPr>
        <dsp:cNvPr id="0" name=""/>
        <dsp:cNvSpPr/>
      </dsp:nvSpPr>
      <dsp:spPr>
        <a:xfrm>
          <a:off x="6849591" y="1316146"/>
          <a:ext cx="1556444" cy="933866"/>
        </a:xfrm>
        <a:prstGeom prst="rect">
          <a:avLst/>
        </a:prstGeom>
        <a:solidFill>
          <a:schemeClr val="accent2">
            <a:hueOff val="-856096"/>
            <a:satOff val="-49369"/>
            <a:lumOff val="50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Performer</a:t>
          </a:r>
        </a:p>
      </dsp:txBody>
      <dsp:txXfrm>
        <a:off x="6849591" y="1316146"/>
        <a:ext cx="1556444" cy="933866"/>
      </dsp:txXfrm>
    </dsp:sp>
    <dsp:sp modelId="{129CE5D3-0BCA-7342-A523-B6F6A0674F4A}">
      <dsp:nvSpPr>
        <dsp:cNvPr id="0" name=""/>
        <dsp:cNvSpPr/>
      </dsp:nvSpPr>
      <dsp:spPr>
        <a:xfrm>
          <a:off x="8561680" y="1316146"/>
          <a:ext cx="1556444" cy="933866"/>
        </a:xfrm>
        <a:prstGeom prst="rect">
          <a:avLst/>
        </a:prstGeom>
        <a:solidFill>
          <a:schemeClr val="accent2">
            <a:hueOff val="-941706"/>
            <a:satOff val="-54306"/>
            <a:lumOff val="55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Transportation</a:t>
          </a:r>
        </a:p>
      </dsp:txBody>
      <dsp:txXfrm>
        <a:off x="8561680" y="1316146"/>
        <a:ext cx="1556444" cy="933866"/>
      </dsp:txXfrm>
    </dsp:sp>
    <dsp:sp modelId="{D71A6B48-3569-5F4D-8B6C-266142AAB6D5}">
      <dsp:nvSpPr>
        <dsp:cNvPr id="0" name=""/>
        <dsp:cNvSpPr/>
      </dsp:nvSpPr>
      <dsp:spPr>
        <a:xfrm>
          <a:off x="1235" y="2405657"/>
          <a:ext cx="1556444" cy="933866"/>
        </a:xfrm>
        <a:prstGeom prst="rect">
          <a:avLst/>
        </a:prstGeom>
        <a:solidFill>
          <a:schemeClr val="accent2">
            <a:hueOff val="-1027315"/>
            <a:satOff val="-59243"/>
            <a:lumOff val="60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Decoration</a:t>
          </a:r>
        </a:p>
      </dsp:txBody>
      <dsp:txXfrm>
        <a:off x="1235" y="2405657"/>
        <a:ext cx="1556444" cy="933866"/>
      </dsp:txXfrm>
    </dsp:sp>
    <dsp:sp modelId="{9FE19B49-1214-7345-ABE6-45181B2A1E07}">
      <dsp:nvSpPr>
        <dsp:cNvPr id="0" name=""/>
        <dsp:cNvSpPr/>
      </dsp:nvSpPr>
      <dsp:spPr>
        <a:xfrm>
          <a:off x="1713324" y="2405657"/>
          <a:ext cx="1556444" cy="933866"/>
        </a:xfrm>
        <a:prstGeom prst="rect">
          <a:avLst/>
        </a:prstGeom>
        <a:solidFill>
          <a:schemeClr val="accent2">
            <a:hueOff val="-1112925"/>
            <a:satOff val="-64180"/>
            <a:lumOff val="65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Equipment</a:t>
          </a:r>
        </a:p>
      </dsp:txBody>
      <dsp:txXfrm>
        <a:off x="1713324" y="2405657"/>
        <a:ext cx="1556444" cy="933866"/>
      </dsp:txXfrm>
    </dsp:sp>
    <dsp:sp modelId="{A602DA82-60DC-F64D-8948-4923A195665B}">
      <dsp:nvSpPr>
        <dsp:cNvPr id="0" name=""/>
        <dsp:cNvSpPr/>
      </dsp:nvSpPr>
      <dsp:spPr>
        <a:xfrm>
          <a:off x="3425413" y="2405657"/>
          <a:ext cx="1556444" cy="933866"/>
        </a:xfrm>
        <a:prstGeom prst="rect">
          <a:avLst/>
        </a:prstGeom>
        <a:solidFill>
          <a:schemeClr val="accent2">
            <a:hueOff val="-1198534"/>
            <a:satOff val="-69117"/>
            <a:lumOff val="71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Booking</a:t>
          </a:r>
        </a:p>
      </dsp:txBody>
      <dsp:txXfrm>
        <a:off x="3425413" y="2405657"/>
        <a:ext cx="1556444" cy="933866"/>
      </dsp:txXfrm>
    </dsp:sp>
    <dsp:sp modelId="{85BAFF22-E661-E64D-A47A-9028F8357706}">
      <dsp:nvSpPr>
        <dsp:cNvPr id="0" name=""/>
        <dsp:cNvSpPr/>
      </dsp:nvSpPr>
      <dsp:spPr>
        <a:xfrm>
          <a:off x="5137502" y="2405657"/>
          <a:ext cx="1556444" cy="933866"/>
        </a:xfrm>
        <a:prstGeom prst="rect">
          <a:avLst/>
        </a:prstGeom>
        <a:solidFill>
          <a:schemeClr val="accent2">
            <a:hueOff val="-1284144"/>
            <a:satOff val="-74054"/>
            <a:lumOff val="76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Invoice</a:t>
          </a:r>
        </a:p>
      </dsp:txBody>
      <dsp:txXfrm>
        <a:off x="5137502" y="2405657"/>
        <a:ext cx="1556444" cy="933866"/>
      </dsp:txXfrm>
    </dsp:sp>
    <dsp:sp modelId="{713AEB3B-3FDC-D446-A322-73467FAD0E26}">
      <dsp:nvSpPr>
        <dsp:cNvPr id="0" name=""/>
        <dsp:cNvSpPr/>
      </dsp:nvSpPr>
      <dsp:spPr>
        <a:xfrm>
          <a:off x="6849591" y="2405657"/>
          <a:ext cx="1556444" cy="933866"/>
        </a:xfrm>
        <a:prstGeom prst="rect">
          <a:avLst/>
        </a:prstGeom>
        <a:solidFill>
          <a:schemeClr val="accent2">
            <a:hueOff val="-1369753"/>
            <a:satOff val="-78991"/>
            <a:lumOff val="81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Payment</a:t>
          </a:r>
        </a:p>
      </dsp:txBody>
      <dsp:txXfrm>
        <a:off x="6849591" y="2405657"/>
        <a:ext cx="1556444" cy="933866"/>
      </dsp:txXfrm>
    </dsp:sp>
    <dsp:sp modelId="{12701AC3-25CE-E741-BE9D-898AC27249D9}">
      <dsp:nvSpPr>
        <dsp:cNvPr id="0" name=""/>
        <dsp:cNvSpPr/>
      </dsp:nvSpPr>
      <dsp:spPr>
        <a:xfrm>
          <a:off x="8561680" y="2405657"/>
          <a:ext cx="1556444" cy="933866"/>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Customer Feedback</a:t>
          </a:r>
        </a:p>
      </dsp:txBody>
      <dsp:txXfrm>
        <a:off x="8561680" y="2405657"/>
        <a:ext cx="1556444" cy="9338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F843-6424-8EEB-E2FC-44A180A323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AAA496-E942-B8CD-64E9-441B0AFB83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6FE9A1-5E4E-8896-067B-52792CD402D8}"/>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5" name="Footer Placeholder 4">
            <a:extLst>
              <a:ext uri="{FF2B5EF4-FFF2-40B4-BE49-F238E27FC236}">
                <a16:creationId xmlns:a16="http://schemas.microsoft.com/office/drawing/2014/main" id="{F1D97AA0-E76C-671C-8CFF-F78C2C96A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4DA27-7001-0F0A-ACD5-4EDD7CF60D6D}"/>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222615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EC837-FF5E-E312-8C82-8B11B76D2B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301FE-93B5-7D7C-4321-61AC09542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3C6991-FEA7-A219-2A7E-18EC5CCA8613}"/>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5" name="Footer Placeholder 4">
            <a:extLst>
              <a:ext uri="{FF2B5EF4-FFF2-40B4-BE49-F238E27FC236}">
                <a16:creationId xmlns:a16="http://schemas.microsoft.com/office/drawing/2014/main" id="{B47EF06C-448D-3B77-92B5-1C3442E5C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49847A-D418-04F4-C4B6-E25CC6FE5C8B}"/>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260107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B77088-4996-E64C-F9B9-4F1CFF36C8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385E8E-0620-8104-1630-51A86FB7B1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8F102-698A-9E8D-D96C-8BD014A525E6}"/>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5" name="Footer Placeholder 4">
            <a:extLst>
              <a:ext uri="{FF2B5EF4-FFF2-40B4-BE49-F238E27FC236}">
                <a16:creationId xmlns:a16="http://schemas.microsoft.com/office/drawing/2014/main" id="{C138B317-DF5C-3BC3-D22B-E6989D5C3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24950-F4A2-A78C-621D-675B94B6D838}"/>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1232036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DEB9-97D9-FF90-37BA-D9D52A8C36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AA6E63-264B-F8C2-D036-C3FFF722B0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9DDB84-B422-6A65-D4D6-69E9FF62B771}"/>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5" name="Footer Placeholder 4">
            <a:extLst>
              <a:ext uri="{FF2B5EF4-FFF2-40B4-BE49-F238E27FC236}">
                <a16:creationId xmlns:a16="http://schemas.microsoft.com/office/drawing/2014/main" id="{AC57A15F-3E95-7881-E81C-E58E91987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85DE9A-4DCC-E084-4E82-F53173E2613B}"/>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2400426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385B-FFB6-8A11-6016-BDC4051D62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2A0EC-FB5A-0231-B4C5-01D7720483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5CD22-0ECC-1EFE-6078-8AA8D431E7B9}"/>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5" name="Footer Placeholder 4">
            <a:extLst>
              <a:ext uri="{FF2B5EF4-FFF2-40B4-BE49-F238E27FC236}">
                <a16:creationId xmlns:a16="http://schemas.microsoft.com/office/drawing/2014/main" id="{20E5B661-7F15-23A3-72E8-4ABC50EBAA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66C15-B458-4033-266F-005FE1389933}"/>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2738721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D165E-B6ED-CE08-6E2D-F34CA2241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6FA23E-B366-32CE-2DC5-577272F843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4AF61C-3287-59CC-8071-5C5BAD4ADB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133083-B4E3-8BED-4E87-87C229A0D286}"/>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6" name="Footer Placeholder 5">
            <a:extLst>
              <a:ext uri="{FF2B5EF4-FFF2-40B4-BE49-F238E27FC236}">
                <a16:creationId xmlns:a16="http://schemas.microsoft.com/office/drawing/2014/main" id="{6B5B4A1E-BCF7-7267-FBFB-9ADEEA42D6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DF837F-3245-9CCB-89E5-FD7419BD4C67}"/>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58197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AEB3E-3CD4-F314-826E-158CADB877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3ABB3E-3D82-31AC-70C3-84A064A36B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3AAFB8-E869-EE71-E849-729E2D3ED2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D5D855-071C-0A4F-E94F-7D0A69C2F0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2D0D53-8209-E1A3-0ED9-7B7AC522B5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86EC42-2259-0421-0AF2-46FA104ACF45}"/>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8" name="Footer Placeholder 7">
            <a:extLst>
              <a:ext uri="{FF2B5EF4-FFF2-40B4-BE49-F238E27FC236}">
                <a16:creationId xmlns:a16="http://schemas.microsoft.com/office/drawing/2014/main" id="{C92A746E-D07F-496F-90B7-8DC602F1CC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C8A915-16DB-24C3-C27C-A03EBFE166B7}"/>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2699297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712E7-74CA-0BCB-B56D-2B2EF56F02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3D7330-512E-7293-935C-CDA455A94B1B}"/>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4" name="Footer Placeholder 3">
            <a:extLst>
              <a:ext uri="{FF2B5EF4-FFF2-40B4-BE49-F238E27FC236}">
                <a16:creationId xmlns:a16="http://schemas.microsoft.com/office/drawing/2014/main" id="{D0265704-95D3-6D01-D677-61E04187C5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54CE9E-DE6B-C1B4-9615-64E529732265}"/>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138106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BC095A-374E-8690-41A6-58FFED078B91}"/>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3" name="Footer Placeholder 2">
            <a:extLst>
              <a:ext uri="{FF2B5EF4-FFF2-40B4-BE49-F238E27FC236}">
                <a16:creationId xmlns:a16="http://schemas.microsoft.com/office/drawing/2014/main" id="{256E2F94-F4D1-C942-A3DD-BD35F3417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23A591-0A93-C571-E1CA-D4B170F9B52B}"/>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419392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81F5-4856-4821-7D19-BB56D2B7F8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6F31BB-0E54-DAD2-CAB5-95E6E11A1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64DEEA-9ABC-6464-63F2-0602F1392B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CC2234-397B-9CE9-561A-ACA97FBBC29E}"/>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6" name="Footer Placeholder 5">
            <a:extLst>
              <a:ext uri="{FF2B5EF4-FFF2-40B4-BE49-F238E27FC236}">
                <a16:creationId xmlns:a16="http://schemas.microsoft.com/office/drawing/2014/main" id="{9CD261D8-C5B6-80AF-9C2B-A103BCA030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0994F9-E39F-3067-11C2-CFF542C893AB}"/>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133499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A9B4-29B6-A756-96D9-6FD4559A33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DEC306-BD47-A960-EE85-07A7E11C9F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D36795-4E6B-7A1E-3EDE-BC35B8064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E39F9D-B1BB-04FA-47A3-EFF3EE8EF97D}"/>
              </a:ext>
            </a:extLst>
          </p:cNvPr>
          <p:cNvSpPr>
            <a:spLocks noGrp="1"/>
          </p:cNvSpPr>
          <p:nvPr>
            <p:ph type="dt" sz="half" idx="10"/>
          </p:nvPr>
        </p:nvSpPr>
        <p:spPr/>
        <p:txBody>
          <a:bodyPr/>
          <a:lstStyle/>
          <a:p>
            <a:fld id="{DD817B97-3A73-F245-9C5F-E983C8335BFB}" type="datetimeFigureOut">
              <a:rPr lang="en-US" smtClean="0"/>
              <a:t>4/19/22</a:t>
            </a:fld>
            <a:endParaRPr lang="en-US"/>
          </a:p>
        </p:txBody>
      </p:sp>
      <p:sp>
        <p:nvSpPr>
          <p:cNvPr id="6" name="Footer Placeholder 5">
            <a:extLst>
              <a:ext uri="{FF2B5EF4-FFF2-40B4-BE49-F238E27FC236}">
                <a16:creationId xmlns:a16="http://schemas.microsoft.com/office/drawing/2014/main" id="{6B81742D-A753-5BFD-6C42-6999E53C6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E299C-DAA8-A39C-914A-5D27F8C87857}"/>
              </a:ext>
            </a:extLst>
          </p:cNvPr>
          <p:cNvSpPr>
            <a:spLocks noGrp="1"/>
          </p:cNvSpPr>
          <p:nvPr>
            <p:ph type="sldNum" sz="quarter" idx="12"/>
          </p:nvPr>
        </p:nvSpPr>
        <p:spPr/>
        <p:txBody>
          <a:bodyPr/>
          <a:lstStyle/>
          <a:p>
            <a:fld id="{13A24D6A-CAEB-9F4A-BDB6-D69083725C8C}" type="slidenum">
              <a:rPr lang="en-US" smtClean="0"/>
              <a:t>‹#›</a:t>
            </a:fld>
            <a:endParaRPr lang="en-US"/>
          </a:p>
        </p:txBody>
      </p:sp>
    </p:spTree>
    <p:extLst>
      <p:ext uri="{BB962C8B-B14F-4D97-AF65-F5344CB8AC3E}">
        <p14:creationId xmlns:p14="http://schemas.microsoft.com/office/powerpoint/2010/main" val="1682511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BD7D8-F5A6-F945-6BF8-8C039B4E52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AA2508-54A1-28F6-3EEE-CDDD7438A7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DBB131-B447-769D-86FD-7396765E8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17B97-3A73-F245-9C5F-E983C8335BFB}" type="datetimeFigureOut">
              <a:rPr lang="en-US" smtClean="0"/>
              <a:t>4/19/22</a:t>
            </a:fld>
            <a:endParaRPr lang="en-US"/>
          </a:p>
        </p:txBody>
      </p:sp>
      <p:sp>
        <p:nvSpPr>
          <p:cNvPr id="5" name="Footer Placeholder 4">
            <a:extLst>
              <a:ext uri="{FF2B5EF4-FFF2-40B4-BE49-F238E27FC236}">
                <a16:creationId xmlns:a16="http://schemas.microsoft.com/office/drawing/2014/main" id="{67B01169-5322-70FF-E632-221EE02ADD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28C813-7FA6-E5E7-E36A-15C2AA32A2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24D6A-CAEB-9F4A-BDB6-D69083725C8C}" type="slidenum">
              <a:rPr lang="en-US" smtClean="0"/>
              <a:t>‹#›</a:t>
            </a:fld>
            <a:endParaRPr lang="en-US"/>
          </a:p>
        </p:txBody>
      </p:sp>
    </p:spTree>
    <p:extLst>
      <p:ext uri="{BB962C8B-B14F-4D97-AF65-F5344CB8AC3E}">
        <p14:creationId xmlns:p14="http://schemas.microsoft.com/office/powerpoint/2010/main" val="3772098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roundreport.com/launch-event-management-startup/"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www.rawpixel.com/search/survey" TargetMode="External"/><Relationship Id="rId3" Type="http://schemas.openxmlformats.org/officeDocument/2006/relationships/hyperlink" Target="https://pixabay.com/en/call-center-phone-service-help-1026461/" TargetMode="External"/><Relationship Id="rId7" Type="http://schemas.openxmlformats.org/officeDocument/2006/relationships/hyperlink" Target="https://pixabay.com/vectors/check-list-paper-checklist-list-4609829/" TargetMode="External"/><Relationship Id="rId12"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hyperlink" Target="https://www.publicdomainpictures.net/en/view-image.php?image=271653&amp;picture=invoice-payment" TargetMode="External"/><Relationship Id="rId5" Type="http://schemas.openxmlformats.org/officeDocument/2006/relationships/hyperlink" Target="https://pixabay.com/en/meeting-relationship-business-1019744/" TargetMode="External"/><Relationship Id="rId15" Type="http://schemas.openxmlformats.org/officeDocument/2006/relationships/hyperlink" Target="https://pxhere.com/en/photo/923843" TargetMode="External"/><Relationship Id="rId10" Type="http://schemas.openxmlformats.org/officeDocument/2006/relationships/image" Target="../media/image12.jpg"/><Relationship Id="rId4" Type="http://schemas.openxmlformats.org/officeDocument/2006/relationships/image" Target="../media/image9.jpg"/><Relationship Id="rId9" Type="http://schemas.openxmlformats.org/officeDocument/2006/relationships/hyperlink" Target="https://pixabay.com/en/avatar-clients-customers-icons-2191932/" TargetMode="External"/><Relationship Id="rId14" Type="http://schemas.openxmlformats.org/officeDocument/2006/relationships/image" Target="../media/image14.jpg!d"/></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iagram&#10;&#10;Description automatically generated">
            <a:extLst>
              <a:ext uri="{FF2B5EF4-FFF2-40B4-BE49-F238E27FC236}">
                <a16:creationId xmlns:a16="http://schemas.microsoft.com/office/drawing/2014/main" id="{AAC0576B-D8C1-4EE0-3F7C-F5F140AD196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6753" r="996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7" name="Rounded Rectangle 6">
            <a:extLst>
              <a:ext uri="{FF2B5EF4-FFF2-40B4-BE49-F238E27FC236}">
                <a16:creationId xmlns:a16="http://schemas.microsoft.com/office/drawing/2014/main" id="{046E6410-F4C6-11F2-A931-B74AE83DA253}"/>
              </a:ext>
            </a:extLst>
          </p:cNvPr>
          <p:cNvSpPr/>
          <p:nvPr/>
        </p:nvSpPr>
        <p:spPr>
          <a:xfrm>
            <a:off x="2408748" y="3228516"/>
            <a:ext cx="1649505" cy="48409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dirty="0">
                <a:ln w="0"/>
                <a:solidFill>
                  <a:schemeClr val="bg1"/>
                </a:solidFill>
                <a:effectLst>
                  <a:outerShdw blurRad="38100" dist="19050" dir="2700000" algn="tl" rotWithShape="0">
                    <a:schemeClr val="dk1">
                      <a:alpha val="40000"/>
                    </a:schemeClr>
                  </a:outerShdw>
                </a:effectLst>
                <a:latin typeface="Cambria" panose="02040503050406030204" pitchFamily="18" charset="0"/>
              </a:rPr>
              <a:t>GROUP - 5</a:t>
            </a:r>
          </a:p>
        </p:txBody>
      </p:sp>
      <p:sp>
        <p:nvSpPr>
          <p:cNvPr id="8" name="TextBox 7">
            <a:extLst>
              <a:ext uri="{FF2B5EF4-FFF2-40B4-BE49-F238E27FC236}">
                <a16:creationId xmlns:a16="http://schemas.microsoft.com/office/drawing/2014/main" id="{3744CD7B-55C2-3C95-B395-1EE239B1C118}"/>
              </a:ext>
            </a:extLst>
          </p:cNvPr>
          <p:cNvSpPr txBox="1"/>
          <p:nvPr/>
        </p:nvSpPr>
        <p:spPr>
          <a:xfrm>
            <a:off x="7461956" y="849798"/>
            <a:ext cx="4318565" cy="1077218"/>
          </a:xfrm>
          <a:prstGeom prst="rect">
            <a:avLst/>
          </a:prstGeom>
          <a:noFill/>
        </p:spPr>
        <p:txBody>
          <a:bodyPr wrap="square" rtlCol="0">
            <a:spAutoFit/>
          </a:bodyPr>
          <a:lstStyle/>
          <a:p>
            <a:r>
              <a:rPr lang="en-US" sz="3200" b="1" dirty="0">
                <a:latin typeface="Cambria" panose="02040503050406030204" pitchFamily="18" charset="0"/>
              </a:rPr>
              <a:t>EVENT MANAGEMENT </a:t>
            </a:r>
          </a:p>
          <a:p>
            <a:r>
              <a:rPr lang="en-US" sz="3200" b="1" dirty="0">
                <a:latin typeface="Cambria" panose="02040503050406030204" pitchFamily="18" charset="0"/>
              </a:rPr>
              <a:t>          DATABASE</a:t>
            </a:r>
          </a:p>
        </p:txBody>
      </p:sp>
      <p:sp>
        <p:nvSpPr>
          <p:cNvPr id="2" name="TextBox 1">
            <a:extLst>
              <a:ext uri="{FF2B5EF4-FFF2-40B4-BE49-F238E27FC236}">
                <a16:creationId xmlns:a16="http://schemas.microsoft.com/office/drawing/2014/main" id="{D8C35944-5F88-0885-1C07-8ACC35936636}"/>
              </a:ext>
            </a:extLst>
          </p:cNvPr>
          <p:cNvSpPr txBox="1"/>
          <p:nvPr/>
        </p:nvSpPr>
        <p:spPr>
          <a:xfrm>
            <a:off x="7855964" y="3699878"/>
            <a:ext cx="3331148" cy="2308324"/>
          </a:xfrm>
          <a:prstGeom prst="rect">
            <a:avLst/>
          </a:prstGeom>
          <a:noFill/>
        </p:spPr>
        <p:txBody>
          <a:bodyPr wrap="square" rtlCol="0">
            <a:spAutoFit/>
          </a:bodyPr>
          <a:lstStyle/>
          <a:p>
            <a:pPr algn="ctr"/>
            <a:r>
              <a:rPr lang="en-US" sz="2400" b="1" dirty="0">
                <a:latin typeface="Cambria" panose="02040503050406030204" pitchFamily="18" charset="0"/>
              </a:rPr>
              <a:t>Ankit Singh</a:t>
            </a:r>
          </a:p>
          <a:p>
            <a:pPr algn="ctr"/>
            <a:r>
              <a:rPr lang="en-US" sz="2400" b="1" dirty="0">
                <a:latin typeface="Cambria" panose="02040503050406030204" pitchFamily="18" charset="0"/>
              </a:rPr>
              <a:t>Ashwini Somani</a:t>
            </a:r>
          </a:p>
          <a:p>
            <a:pPr algn="ctr"/>
            <a:r>
              <a:rPr lang="en-US" sz="2400" b="1" dirty="0">
                <a:latin typeface="Cambria" panose="02040503050406030204" pitchFamily="18" charset="0"/>
              </a:rPr>
              <a:t>Chintan Agrawal</a:t>
            </a:r>
          </a:p>
          <a:p>
            <a:pPr algn="ctr"/>
            <a:r>
              <a:rPr lang="en-US" sz="2400" b="1" dirty="0">
                <a:latin typeface="Cambria" panose="02040503050406030204" pitchFamily="18" charset="0"/>
              </a:rPr>
              <a:t>Manisha </a:t>
            </a:r>
            <a:r>
              <a:rPr lang="en-US" sz="2400" b="1" dirty="0" err="1">
                <a:latin typeface="Cambria" panose="02040503050406030204" pitchFamily="18" charset="0"/>
              </a:rPr>
              <a:t>Nakawe</a:t>
            </a:r>
            <a:endParaRPr lang="en-US" sz="2400" b="1" dirty="0">
              <a:latin typeface="Cambria" panose="02040503050406030204" pitchFamily="18" charset="0"/>
            </a:endParaRPr>
          </a:p>
          <a:p>
            <a:pPr algn="ctr"/>
            <a:r>
              <a:rPr lang="en-US" sz="2400" b="1" dirty="0">
                <a:latin typeface="Cambria" panose="02040503050406030204" pitchFamily="18" charset="0"/>
              </a:rPr>
              <a:t>Nidhi Dahiya</a:t>
            </a:r>
          </a:p>
          <a:p>
            <a:pPr algn="ctr"/>
            <a:r>
              <a:rPr lang="en-US" sz="2400" b="1" dirty="0">
                <a:latin typeface="Cambria" panose="02040503050406030204" pitchFamily="18" charset="0"/>
              </a:rPr>
              <a:t>Priya Saraf</a:t>
            </a:r>
          </a:p>
        </p:txBody>
      </p:sp>
    </p:spTree>
    <p:extLst>
      <p:ext uri="{BB962C8B-B14F-4D97-AF65-F5344CB8AC3E}">
        <p14:creationId xmlns:p14="http://schemas.microsoft.com/office/powerpoint/2010/main" val="29683058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0B763520-35E8-BDD5-3239-270D7C7D56BF}"/>
              </a:ext>
            </a:extLst>
          </p:cNvPr>
          <p:cNvPicPr>
            <a:picLocks noChangeAspect="1"/>
          </p:cNvPicPr>
          <p:nvPr/>
        </p:nvPicPr>
        <p:blipFill>
          <a:blip r:embed="rId2"/>
          <a:stretch>
            <a:fillRect/>
          </a:stretch>
        </p:blipFill>
        <p:spPr>
          <a:xfrm>
            <a:off x="821184" y="1075188"/>
            <a:ext cx="6607518" cy="5566833"/>
          </a:xfrm>
          <a:prstGeom prst="rect">
            <a:avLst/>
          </a:prstGeom>
        </p:spPr>
      </p:pic>
      <p:grpSp>
        <p:nvGrpSpPr>
          <p:cNvPr id="28" name="Group 27">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29"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5958AF70-0064-2655-03DE-7540299DE0BC}"/>
              </a:ext>
            </a:extLst>
          </p:cNvPr>
          <p:cNvPicPr>
            <a:picLocks noChangeAspect="1"/>
          </p:cNvPicPr>
          <p:nvPr/>
        </p:nvPicPr>
        <p:blipFill>
          <a:blip r:embed="rId3"/>
          <a:stretch>
            <a:fillRect/>
          </a:stretch>
        </p:blipFill>
        <p:spPr>
          <a:xfrm>
            <a:off x="9438764" y="4047719"/>
            <a:ext cx="2568127" cy="2559509"/>
          </a:xfrm>
          <a:prstGeom prst="rect">
            <a:avLst/>
          </a:prstGeom>
        </p:spPr>
      </p:pic>
      <p:sp>
        <p:nvSpPr>
          <p:cNvPr id="3" name="TextBox 2">
            <a:extLst>
              <a:ext uri="{FF2B5EF4-FFF2-40B4-BE49-F238E27FC236}">
                <a16:creationId xmlns:a16="http://schemas.microsoft.com/office/drawing/2014/main" id="{1039C4B2-E568-F6CA-0B0C-9EB29E7FDA99}"/>
              </a:ext>
            </a:extLst>
          </p:cNvPr>
          <p:cNvSpPr txBox="1"/>
          <p:nvPr/>
        </p:nvSpPr>
        <p:spPr>
          <a:xfrm>
            <a:off x="1315843" y="122096"/>
            <a:ext cx="6802245" cy="830997"/>
          </a:xfrm>
          <a:prstGeom prst="rect">
            <a:avLst/>
          </a:prstGeom>
          <a:noFill/>
        </p:spPr>
        <p:txBody>
          <a:bodyPr wrap="square" rtlCol="0">
            <a:spAutoFit/>
          </a:bodyPr>
          <a:lstStyle/>
          <a:p>
            <a:r>
              <a:rPr lang="en-US" sz="2400" b="1" dirty="0">
                <a:latin typeface="Cambria" panose="02040503050406030204" pitchFamily="18" charset="0"/>
              </a:rPr>
              <a:t>CUSTOMERS WITH PENDING PAYMENTS AND       </a:t>
            </a:r>
          </a:p>
          <a:p>
            <a:r>
              <a:rPr lang="en-US" sz="2400" b="1" dirty="0">
                <a:latin typeface="Cambria" panose="02040503050406030204" pitchFamily="18" charset="0"/>
              </a:rPr>
              <a:t>                                 THEIR AMOUNT</a:t>
            </a:r>
          </a:p>
        </p:txBody>
      </p:sp>
    </p:spTree>
    <p:extLst>
      <p:ext uri="{BB962C8B-B14F-4D97-AF65-F5344CB8AC3E}">
        <p14:creationId xmlns:p14="http://schemas.microsoft.com/office/powerpoint/2010/main" val="1068559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A971D-EFB5-7EC3-9512-A0FAA409AE00}"/>
              </a:ext>
            </a:extLst>
          </p:cNvPr>
          <p:cNvSpPr>
            <a:spLocks noGrp="1"/>
          </p:cNvSpPr>
          <p:nvPr>
            <p:ph type="title"/>
          </p:nvPr>
        </p:nvSpPr>
        <p:spPr>
          <a:xfrm>
            <a:off x="4065341" y="276411"/>
            <a:ext cx="4911020" cy="1188720"/>
          </a:xfrm>
        </p:spPr>
        <p:txBody>
          <a:bodyPr>
            <a:normAutofit fontScale="90000"/>
          </a:bodyPr>
          <a:lstStyle/>
          <a:p>
            <a:r>
              <a:rPr lang="en-US" sz="3100" b="1" dirty="0">
                <a:latin typeface="Cambria" panose="02040503050406030204" pitchFamily="18" charset="0"/>
              </a:rPr>
              <a:t>VIEWS FOR REPORTING</a:t>
            </a:r>
            <a:br>
              <a:rPr lang="en-US" sz="3100" b="1" dirty="0">
                <a:latin typeface="Cambria" panose="02040503050406030204" pitchFamily="18" charset="0"/>
              </a:rPr>
            </a:br>
            <a:br>
              <a:rPr lang="en-US" dirty="0"/>
            </a:br>
            <a:r>
              <a:rPr lang="en-US" sz="2000" b="1" dirty="0">
                <a:latin typeface="Cambria" panose="02040503050406030204" pitchFamily="18" charset="0"/>
              </a:rPr>
              <a:t>VIEW 3: SALES BY CUSTOMER</a:t>
            </a:r>
            <a:br>
              <a:rPr lang="en-US" dirty="0"/>
            </a:br>
            <a:r>
              <a:rPr lang="en-US" sz="2000" b="1" dirty="0">
                <a:latin typeface="Cambria" panose="02040503050406030204" pitchFamily="18" charset="0"/>
              </a:rPr>
              <a:t>Purpose: To report sales from each customer</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B9504B3-A5AB-876A-9C75-7F7E7D057A1F}"/>
              </a:ext>
            </a:extLst>
          </p:cNvPr>
          <p:cNvPicPr>
            <a:picLocks noChangeAspect="1"/>
          </p:cNvPicPr>
          <p:nvPr/>
        </p:nvPicPr>
        <p:blipFill>
          <a:blip r:embed="rId2"/>
          <a:stretch>
            <a:fillRect/>
          </a:stretch>
        </p:blipFill>
        <p:spPr>
          <a:xfrm>
            <a:off x="1764100" y="1839702"/>
            <a:ext cx="7950200" cy="1778000"/>
          </a:xfrm>
          <a:prstGeom prst="rect">
            <a:avLst/>
          </a:prstGeom>
        </p:spPr>
      </p:pic>
      <p:pic>
        <p:nvPicPr>
          <p:cNvPr id="6" name="Picture 5">
            <a:extLst>
              <a:ext uri="{FF2B5EF4-FFF2-40B4-BE49-F238E27FC236}">
                <a16:creationId xmlns:a16="http://schemas.microsoft.com/office/drawing/2014/main" id="{93A03B16-C561-CD4C-75CD-5D147C8B9C56}"/>
              </a:ext>
            </a:extLst>
          </p:cNvPr>
          <p:cNvPicPr>
            <a:picLocks noChangeAspect="1"/>
          </p:cNvPicPr>
          <p:nvPr/>
        </p:nvPicPr>
        <p:blipFill>
          <a:blip r:embed="rId3"/>
          <a:stretch>
            <a:fillRect/>
          </a:stretch>
        </p:blipFill>
        <p:spPr>
          <a:xfrm>
            <a:off x="3409610" y="3707501"/>
            <a:ext cx="4356100" cy="3060700"/>
          </a:xfrm>
          <a:prstGeom prst="rect">
            <a:avLst/>
          </a:prstGeom>
        </p:spPr>
      </p:pic>
    </p:spTree>
    <p:extLst>
      <p:ext uri="{BB962C8B-B14F-4D97-AF65-F5344CB8AC3E}">
        <p14:creationId xmlns:p14="http://schemas.microsoft.com/office/powerpoint/2010/main" val="2328289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1E0DE-DFFB-473B-8382-92C1EFEDF791}"/>
              </a:ext>
            </a:extLst>
          </p:cNvPr>
          <p:cNvSpPr>
            <a:spLocks noGrp="1"/>
          </p:cNvSpPr>
          <p:nvPr>
            <p:ph type="title"/>
          </p:nvPr>
        </p:nvSpPr>
        <p:spPr>
          <a:xfrm>
            <a:off x="4050101" y="273432"/>
            <a:ext cx="4331900" cy="1188720"/>
          </a:xfrm>
        </p:spPr>
        <p:txBody>
          <a:bodyPr>
            <a:normAutofit fontScale="90000"/>
          </a:bodyPr>
          <a:lstStyle/>
          <a:p>
            <a:r>
              <a:rPr lang="en-US" sz="3100" b="1" dirty="0">
                <a:latin typeface="Cambria" panose="02040503050406030204" pitchFamily="18" charset="0"/>
              </a:rPr>
              <a:t>VIEWS FOR REPORTING</a:t>
            </a:r>
            <a:br>
              <a:rPr lang="en-US" sz="3100" b="1" dirty="0">
                <a:latin typeface="Cambria" panose="02040503050406030204" pitchFamily="18" charset="0"/>
              </a:rPr>
            </a:br>
            <a:br>
              <a:rPr lang="en-US" sz="3100" b="1" dirty="0">
                <a:latin typeface="Cambria" panose="02040503050406030204" pitchFamily="18" charset="0"/>
              </a:rPr>
            </a:br>
            <a:r>
              <a:rPr lang="en-US" sz="2000" b="1" dirty="0">
                <a:latin typeface="Cambria" panose="02040503050406030204" pitchFamily="18" charset="0"/>
              </a:rPr>
              <a:t>VIEW 2: TOP 5 CUSTOMERS</a:t>
            </a:r>
            <a:br>
              <a:rPr lang="en-US" sz="2000" b="1" dirty="0">
                <a:latin typeface="Cambria" panose="02040503050406030204" pitchFamily="18" charset="0"/>
              </a:rPr>
            </a:br>
            <a:r>
              <a:rPr lang="en-US" sz="2000" b="1" dirty="0">
                <a:latin typeface="Cambria" panose="02040503050406030204" pitchFamily="18" charset="0"/>
              </a:rPr>
              <a:t>Purpose: To Identify Top 5 Customers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Graphical user interface, text&#10;&#10;Description automatically generated">
            <a:extLst>
              <a:ext uri="{FF2B5EF4-FFF2-40B4-BE49-F238E27FC236}">
                <a16:creationId xmlns:a16="http://schemas.microsoft.com/office/drawing/2014/main" id="{798A1B98-2867-8DC6-8824-2116A3341700}"/>
              </a:ext>
            </a:extLst>
          </p:cNvPr>
          <p:cNvPicPr>
            <a:picLocks noChangeAspect="1"/>
          </p:cNvPicPr>
          <p:nvPr/>
        </p:nvPicPr>
        <p:blipFill>
          <a:blip r:embed="rId2"/>
          <a:stretch>
            <a:fillRect/>
          </a:stretch>
        </p:blipFill>
        <p:spPr>
          <a:xfrm>
            <a:off x="2003342" y="1960689"/>
            <a:ext cx="8425417" cy="2274570"/>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A2FCC734-E327-5A5A-4ED7-AA864A45ED0D}"/>
              </a:ext>
            </a:extLst>
          </p:cNvPr>
          <p:cNvPicPr>
            <a:picLocks noChangeAspect="1"/>
          </p:cNvPicPr>
          <p:nvPr/>
        </p:nvPicPr>
        <p:blipFill>
          <a:blip r:embed="rId3"/>
          <a:stretch>
            <a:fillRect/>
          </a:stretch>
        </p:blipFill>
        <p:spPr>
          <a:xfrm>
            <a:off x="2422755" y="4464747"/>
            <a:ext cx="7586590" cy="1952625"/>
          </a:xfrm>
          <a:prstGeom prst="rect">
            <a:avLst/>
          </a:prstGeom>
        </p:spPr>
      </p:pic>
    </p:spTree>
    <p:extLst>
      <p:ext uri="{BB962C8B-B14F-4D97-AF65-F5344CB8AC3E}">
        <p14:creationId xmlns:p14="http://schemas.microsoft.com/office/powerpoint/2010/main" val="262059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F88FF17-37F7-DE15-4E56-924EACF35DAF}"/>
              </a:ext>
            </a:extLst>
          </p:cNvPr>
          <p:cNvSpPr txBox="1"/>
          <p:nvPr/>
        </p:nvSpPr>
        <p:spPr>
          <a:xfrm>
            <a:off x="9036542" y="2023110"/>
            <a:ext cx="3018297"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latin typeface="Cambria" panose="02040503050406030204" pitchFamily="18" charset="0"/>
                <a:ea typeface="+mj-ea"/>
                <a:cs typeface="+mj-cs"/>
              </a:rPr>
              <a:t>TOP 5 CUSTOMERS/ SALES BY EACH CUSTOMER</a:t>
            </a:r>
          </a:p>
        </p:txBody>
      </p:sp>
      <p:sp>
        <p:nvSpPr>
          <p:cNvPr id="32" name="Rectangle 2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6EE48D7-D41A-F2D7-AC20-5B3034B7E567}"/>
              </a:ext>
            </a:extLst>
          </p:cNvPr>
          <p:cNvPicPr>
            <a:picLocks noChangeAspect="1"/>
          </p:cNvPicPr>
          <p:nvPr/>
        </p:nvPicPr>
        <p:blipFill>
          <a:blip r:embed="rId2"/>
          <a:stretch>
            <a:fillRect/>
          </a:stretch>
        </p:blipFill>
        <p:spPr>
          <a:xfrm>
            <a:off x="866499" y="515386"/>
            <a:ext cx="7398845" cy="5826591"/>
          </a:xfrm>
          <a:prstGeom prst="rect">
            <a:avLst/>
          </a:prstGeom>
        </p:spPr>
      </p:pic>
      <p:sp>
        <p:nvSpPr>
          <p:cNvPr id="30" name="Rectangle 2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2919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16CAE502-9C86-B4B6-393D-124CFBA31F9F}"/>
              </a:ext>
            </a:extLst>
          </p:cNvPr>
          <p:cNvSpPr>
            <a:spLocks noGrp="1"/>
          </p:cNvSpPr>
          <p:nvPr>
            <p:ph type="title"/>
          </p:nvPr>
        </p:nvSpPr>
        <p:spPr>
          <a:xfrm>
            <a:off x="1736249" y="85900"/>
            <a:ext cx="9367203" cy="838200"/>
          </a:xfrm>
        </p:spPr>
        <p:txBody>
          <a:bodyPr>
            <a:normAutofit/>
          </a:bodyPr>
          <a:lstStyle/>
          <a:p>
            <a:r>
              <a:rPr lang="en-US" sz="2800" b="1" dirty="0">
                <a:latin typeface="Cambria" panose="02040503050406030204" pitchFamily="18" charset="0"/>
              </a:rPr>
              <a:t>TABLE LEVEL CHECK CONSTRAINTS USING FUNCTION</a:t>
            </a:r>
          </a:p>
        </p:txBody>
      </p:sp>
      <p:pic>
        <p:nvPicPr>
          <p:cNvPr id="11" name="Picture 10">
            <a:extLst>
              <a:ext uri="{FF2B5EF4-FFF2-40B4-BE49-F238E27FC236}">
                <a16:creationId xmlns:a16="http://schemas.microsoft.com/office/drawing/2014/main" id="{393D7415-4E59-93FA-6A30-7DC46C186305}"/>
              </a:ext>
            </a:extLst>
          </p:cNvPr>
          <p:cNvPicPr>
            <a:picLocks noChangeAspect="1"/>
          </p:cNvPicPr>
          <p:nvPr/>
        </p:nvPicPr>
        <p:blipFill>
          <a:blip r:embed="rId2"/>
          <a:stretch>
            <a:fillRect/>
          </a:stretch>
        </p:blipFill>
        <p:spPr>
          <a:xfrm>
            <a:off x="2933700" y="1303458"/>
            <a:ext cx="6324600" cy="2459567"/>
          </a:xfrm>
          <a:prstGeom prst="rect">
            <a:avLst/>
          </a:prstGeom>
        </p:spPr>
      </p:pic>
      <p:pic>
        <p:nvPicPr>
          <p:cNvPr id="12" name="Picture 11">
            <a:extLst>
              <a:ext uri="{FF2B5EF4-FFF2-40B4-BE49-F238E27FC236}">
                <a16:creationId xmlns:a16="http://schemas.microsoft.com/office/drawing/2014/main" id="{7FA7B256-A909-D716-325D-0ABB9DAB9B35}"/>
              </a:ext>
            </a:extLst>
          </p:cNvPr>
          <p:cNvPicPr>
            <a:picLocks noChangeAspect="1"/>
          </p:cNvPicPr>
          <p:nvPr/>
        </p:nvPicPr>
        <p:blipFill>
          <a:blip r:embed="rId3"/>
          <a:stretch>
            <a:fillRect/>
          </a:stretch>
        </p:blipFill>
        <p:spPr>
          <a:xfrm>
            <a:off x="673918" y="3926004"/>
            <a:ext cx="11112836" cy="1322207"/>
          </a:xfrm>
          <a:prstGeom prst="rect">
            <a:avLst/>
          </a:prstGeom>
        </p:spPr>
      </p:pic>
      <p:pic>
        <p:nvPicPr>
          <p:cNvPr id="13" name="Picture 12">
            <a:extLst>
              <a:ext uri="{FF2B5EF4-FFF2-40B4-BE49-F238E27FC236}">
                <a16:creationId xmlns:a16="http://schemas.microsoft.com/office/drawing/2014/main" id="{2AFED8B1-BE93-287F-6F45-3CD66A8E5E9B}"/>
              </a:ext>
            </a:extLst>
          </p:cNvPr>
          <p:cNvPicPr>
            <a:picLocks noChangeAspect="1"/>
          </p:cNvPicPr>
          <p:nvPr/>
        </p:nvPicPr>
        <p:blipFill>
          <a:blip r:embed="rId4"/>
          <a:stretch>
            <a:fillRect/>
          </a:stretch>
        </p:blipFill>
        <p:spPr>
          <a:xfrm>
            <a:off x="106680" y="5510688"/>
            <a:ext cx="11978640" cy="905423"/>
          </a:xfrm>
          <a:prstGeom prst="rect">
            <a:avLst/>
          </a:prstGeom>
        </p:spPr>
      </p:pic>
      <p:sp>
        <p:nvSpPr>
          <p:cNvPr id="2" name="TextBox 1">
            <a:extLst>
              <a:ext uri="{FF2B5EF4-FFF2-40B4-BE49-F238E27FC236}">
                <a16:creationId xmlns:a16="http://schemas.microsoft.com/office/drawing/2014/main" id="{6D83B267-06D5-DA82-C211-D805664A3F71}"/>
              </a:ext>
            </a:extLst>
          </p:cNvPr>
          <p:cNvSpPr txBox="1"/>
          <p:nvPr/>
        </p:nvSpPr>
        <p:spPr>
          <a:xfrm>
            <a:off x="2854383" y="828659"/>
            <a:ext cx="6483234" cy="369332"/>
          </a:xfrm>
          <a:prstGeom prst="rect">
            <a:avLst/>
          </a:prstGeom>
          <a:noFill/>
        </p:spPr>
        <p:txBody>
          <a:bodyPr wrap="square" rtlCol="0">
            <a:spAutoFit/>
          </a:bodyPr>
          <a:lstStyle/>
          <a:p>
            <a:r>
              <a:rPr lang="en-US" b="1" dirty="0">
                <a:latin typeface="Cambria" panose="02040503050406030204" pitchFamily="18" charset="0"/>
              </a:rPr>
              <a:t>To prohibit the customers from entering incorrect email IDs</a:t>
            </a:r>
          </a:p>
        </p:txBody>
      </p:sp>
      <p:sp>
        <p:nvSpPr>
          <p:cNvPr id="3" name="Frame 2">
            <a:extLst>
              <a:ext uri="{FF2B5EF4-FFF2-40B4-BE49-F238E27FC236}">
                <a16:creationId xmlns:a16="http://schemas.microsoft.com/office/drawing/2014/main" id="{29C56D15-75B6-E69F-4615-761E59FB1CAE}"/>
              </a:ext>
            </a:extLst>
          </p:cNvPr>
          <p:cNvSpPr/>
          <p:nvPr/>
        </p:nvSpPr>
        <p:spPr>
          <a:xfrm>
            <a:off x="3769591" y="4728922"/>
            <a:ext cx="1659467" cy="519289"/>
          </a:xfrm>
          <a:prstGeom prst="fram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001728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785884DE-A2E3-CCF4-9272-3DD402F1BB31}"/>
              </a:ext>
            </a:extLst>
          </p:cNvPr>
          <p:cNvPicPr>
            <a:picLocks noChangeAspect="1"/>
          </p:cNvPicPr>
          <p:nvPr/>
        </p:nvPicPr>
        <p:blipFill>
          <a:blip r:embed="rId2"/>
          <a:stretch>
            <a:fillRect/>
          </a:stretch>
        </p:blipFill>
        <p:spPr>
          <a:xfrm>
            <a:off x="405246" y="651981"/>
            <a:ext cx="4951099" cy="3801110"/>
          </a:xfrm>
          <a:prstGeom prst="rect">
            <a:avLst/>
          </a:prstGeom>
        </p:spPr>
      </p:pic>
      <p:pic>
        <p:nvPicPr>
          <p:cNvPr id="7" name="Picture 6">
            <a:extLst>
              <a:ext uri="{FF2B5EF4-FFF2-40B4-BE49-F238E27FC236}">
                <a16:creationId xmlns:a16="http://schemas.microsoft.com/office/drawing/2014/main" id="{E6207227-D7F8-6D56-F417-6B5A4DB24E34}"/>
              </a:ext>
            </a:extLst>
          </p:cNvPr>
          <p:cNvPicPr>
            <a:picLocks noChangeAspect="1"/>
          </p:cNvPicPr>
          <p:nvPr/>
        </p:nvPicPr>
        <p:blipFill>
          <a:blip r:embed="rId3"/>
          <a:stretch>
            <a:fillRect/>
          </a:stretch>
        </p:blipFill>
        <p:spPr>
          <a:xfrm>
            <a:off x="352956" y="4803989"/>
            <a:ext cx="11704527" cy="1491636"/>
          </a:xfrm>
          <a:prstGeom prst="rect">
            <a:avLst/>
          </a:prstGeom>
        </p:spPr>
      </p:pic>
      <p:pic>
        <p:nvPicPr>
          <p:cNvPr id="16" name="Picture 15">
            <a:extLst>
              <a:ext uri="{FF2B5EF4-FFF2-40B4-BE49-F238E27FC236}">
                <a16:creationId xmlns:a16="http://schemas.microsoft.com/office/drawing/2014/main" id="{38B4FF2D-78FB-09FC-AA1E-AA4E2A2BF7F3}"/>
              </a:ext>
            </a:extLst>
          </p:cNvPr>
          <p:cNvPicPr>
            <a:picLocks noChangeAspect="1"/>
          </p:cNvPicPr>
          <p:nvPr/>
        </p:nvPicPr>
        <p:blipFill>
          <a:blip r:embed="rId4"/>
          <a:stretch>
            <a:fillRect/>
          </a:stretch>
        </p:blipFill>
        <p:spPr>
          <a:xfrm>
            <a:off x="5575332" y="1972691"/>
            <a:ext cx="6211422" cy="2480400"/>
          </a:xfrm>
          <a:prstGeom prst="rect">
            <a:avLst/>
          </a:prstGeom>
        </p:spPr>
      </p:pic>
      <p:sp>
        <p:nvSpPr>
          <p:cNvPr id="18" name="TextBox 17">
            <a:extLst>
              <a:ext uri="{FF2B5EF4-FFF2-40B4-BE49-F238E27FC236}">
                <a16:creationId xmlns:a16="http://schemas.microsoft.com/office/drawing/2014/main" id="{CE94ACFB-243C-7ACD-F5DB-F2FD90E69A42}"/>
              </a:ext>
            </a:extLst>
          </p:cNvPr>
          <p:cNvSpPr txBox="1"/>
          <p:nvPr/>
        </p:nvSpPr>
        <p:spPr>
          <a:xfrm>
            <a:off x="5935549" y="667686"/>
            <a:ext cx="6121934" cy="954107"/>
          </a:xfrm>
          <a:prstGeom prst="rect">
            <a:avLst/>
          </a:prstGeom>
          <a:noFill/>
        </p:spPr>
        <p:txBody>
          <a:bodyPr wrap="square" rtlCol="0">
            <a:spAutoFit/>
          </a:bodyPr>
          <a:lstStyle/>
          <a:p>
            <a:r>
              <a:rPr lang="en-US" sz="2800" b="1" dirty="0">
                <a:latin typeface="Cambria" panose="02040503050406030204" pitchFamily="18" charset="0"/>
              </a:rPr>
              <a:t>COLUMN DATA ENCRYPTION ON</a:t>
            </a:r>
          </a:p>
          <a:p>
            <a:r>
              <a:rPr lang="en-US" sz="2800" b="1" dirty="0">
                <a:latin typeface="Cambria" panose="02040503050406030204" pitchFamily="18" charset="0"/>
              </a:rPr>
              <a:t>                       PASSWORD</a:t>
            </a:r>
          </a:p>
        </p:txBody>
      </p:sp>
    </p:spTree>
    <p:extLst>
      <p:ext uri="{BB962C8B-B14F-4D97-AF65-F5344CB8AC3E}">
        <p14:creationId xmlns:p14="http://schemas.microsoft.com/office/powerpoint/2010/main" val="419617211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16CAE502-9C86-B4B6-393D-124CFBA31F9F}"/>
              </a:ext>
            </a:extLst>
          </p:cNvPr>
          <p:cNvSpPr>
            <a:spLocks noGrp="1"/>
          </p:cNvSpPr>
          <p:nvPr>
            <p:ph type="title"/>
          </p:nvPr>
        </p:nvSpPr>
        <p:spPr>
          <a:xfrm>
            <a:off x="2450606" y="161143"/>
            <a:ext cx="7604937" cy="838200"/>
          </a:xfrm>
        </p:spPr>
        <p:txBody>
          <a:bodyPr>
            <a:normAutofit/>
          </a:bodyPr>
          <a:lstStyle/>
          <a:p>
            <a:r>
              <a:rPr lang="en-US" sz="2800" b="1" dirty="0">
                <a:latin typeface="Cambria" panose="02040503050406030204" pitchFamily="18" charset="0"/>
              </a:rPr>
              <a:t>FUNCTION TO CALCULATE NO. OF BOOKINGS</a:t>
            </a:r>
          </a:p>
        </p:txBody>
      </p:sp>
      <p:sp>
        <p:nvSpPr>
          <p:cNvPr id="4" name="TextBox 3">
            <a:extLst>
              <a:ext uri="{FF2B5EF4-FFF2-40B4-BE49-F238E27FC236}">
                <a16:creationId xmlns:a16="http://schemas.microsoft.com/office/drawing/2014/main" id="{5CC9B3F3-CED9-E884-836A-977F6C3A9863}"/>
              </a:ext>
            </a:extLst>
          </p:cNvPr>
          <p:cNvSpPr txBox="1"/>
          <p:nvPr/>
        </p:nvSpPr>
        <p:spPr>
          <a:xfrm>
            <a:off x="3064798" y="1025636"/>
            <a:ext cx="5657157" cy="369332"/>
          </a:xfrm>
          <a:prstGeom prst="rect">
            <a:avLst/>
          </a:prstGeom>
          <a:noFill/>
        </p:spPr>
        <p:txBody>
          <a:bodyPr wrap="square" rtlCol="0">
            <a:spAutoFit/>
          </a:bodyPr>
          <a:lstStyle/>
          <a:p>
            <a:r>
              <a:rPr lang="en-US" b="1">
                <a:latin typeface="Cambria" panose="02040503050406030204" pitchFamily="18" charset="0"/>
              </a:rPr>
              <a:t>To calculate the number of bookings per Customer</a:t>
            </a:r>
            <a:endParaRPr lang="en-US" b="1" dirty="0">
              <a:latin typeface="Cambria" panose="02040503050406030204" pitchFamily="18" charset="0"/>
            </a:endParaRPr>
          </a:p>
        </p:txBody>
      </p:sp>
      <p:pic>
        <p:nvPicPr>
          <p:cNvPr id="2" name="Picture 1">
            <a:extLst>
              <a:ext uri="{FF2B5EF4-FFF2-40B4-BE49-F238E27FC236}">
                <a16:creationId xmlns:a16="http://schemas.microsoft.com/office/drawing/2014/main" id="{9E580027-6AA6-FFBF-41E3-0A84727F88CB}"/>
              </a:ext>
            </a:extLst>
          </p:cNvPr>
          <p:cNvPicPr>
            <a:picLocks noChangeAspect="1"/>
          </p:cNvPicPr>
          <p:nvPr/>
        </p:nvPicPr>
        <p:blipFill>
          <a:blip r:embed="rId2"/>
          <a:stretch>
            <a:fillRect/>
          </a:stretch>
        </p:blipFill>
        <p:spPr>
          <a:xfrm>
            <a:off x="3232572" y="1677233"/>
            <a:ext cx="5378030" cy="3038141"/>
          </a:xfrm>
          <a:prstGeom prst="rect">
            <a:avLst/>
          </a:prstGeom>
        </p:spPr>
      </p:pic>
      <p:pic>
        <p:nvPicPr>
          <p:cNvPr id="7" name="Picture 6">
            <a:extLst>
              <a:ext uri="{FF2B5EF4-FFF2-40B4-BE49-F238E27FC236}">
                <a16:creationId xmlns:a16="http://schemas.microsoft.com/office/drawing/2014/main" id="{3CE982A3-888F-6E52-9285-D2C5D078C2B8}"/>
              </a:ext>
            </a:extLst>
          </p:cNvPr>
          <p:cNvPicPr>
            <a:picLocks noChangeAspect="1"/>
          </p:cNvPicPr>
          <p:nvPr/>
        </p:nvPicPr>
        <p:blipFill>
          <a:blip r:embed="rId3"/>
          <a:stretch>
            <a:fillRect/>
          </a:stretch>
        </p:blipFill>
        <p:spPr>
          <a:xfrm>
            <a:off x="2568918" y="5180767"/>
            <a:ext cx="6590322" cy="985732"/>
          </a:xfrm>
          <a:prstGeom prst="rect">
            <a:avLst/>
          </a:prstGeom>
        </p:spPr>
      </p:pic>
    </p:spTree>
    <p:extLst>
      <p:ext uri="{BB962C8B-B14F-4D97-AF65-F5344CB8AC3E}">
        <p14:creationId xmlns:p14="http://schemas.microsoft.com/office/powerpoint/2010/main" val="36696514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16CAE502-9C86-B4B6-393D-124CFBA31F9F}"/>
              </a:ext>
            </a:extLst>
          </p:cNvPr>
          <p:cNvSpPr>
            <a:spLocks noGrp="1"/>
          </p:cNvSpPr>
          <p:nvPr>
            <p:ph type="title"/>
          </p:nvPr>
        </p:nvSpPr>
        <p:spPr>
          <a:xfrm>
            <a:off x="2802276" y="230331"/>
            <a:ext cx="6402449" cy="838200"/>
          </a:xfrm>
        </p:spPr>
        <p:txBody>
          <a:bodyPr>
            <a:normAutofit/>
          </a:bodyPr>
          <a:lstStyle/>
          <a:p>
            <a:r>
              <a:rPr lang="en-US" sz="2800" b="1" dirty="0">
                <a:latin typeface="Cambria" panose="02040503050406030204" pitchFamily="18" charset="0"/>
              </a:rPr>
              <a:t>TRIGGER – To update Customer Status</a:t>
            </a:r>
          </a:p>
        </p:txBody>
      </p:sp>
      <p:pic>
        <p:nvPicPr>
          <p:cNvPr id="3" name="Picture 2">
            <a:extLst>
              <a:ext uri="{FF2B5EF4-FFF2-40B4-BE49-F238E27FC236}">
                <a16:creationId xmlns:a16="http://schemas.microsoft.com/office/drawing/2014/main" id="{F7741DD8-6140-8244-CD28-CB731ACA19F1}"/>
              </a:ext>
            </a:extLst>
          </p:cNvPr>
          <p:cNvPicPr>
            <a:picLocks noChangeAspect="1"/>
          </p:cNvPicPr>
          <p:nvPr/>
        </p:nvPicPr>
        <p:blipFill>
          <a:blip r:embed="rId2"/>
          <a:stretch>
            <a:fillRect/>
          </a:stretch>
        </p:blipFill>
        <p:spPr>
          <a:xfrm>
            <a:off x="3981588" y="1068531"/>
            <a:ext cx="4228820" cy="3194670"/>
          </a:xfrm>
          <a:prstGeom prst="rect">
            <a:avLst/>
          </a:prstGeom>
        </p:spPr>
      </p:pic>
      <p:pic>
        <p:nvPicPr>
          <p:cNvPr id="5" name="Picture 4">
            <a:extLst>
              <a:ext uri="{FF2B5EF4-FFF2-40B4-BE49-F238E27FC236}">
                <a16:creationId xmlns:a16="http://schemas.microsoft.com/office/drawing/2014/main" id="{1573EC9D-9B3E-C5A0-4686-72E98FE6F2A8}"/>
              </a:ext>
            </a:extLst>
          </p:cNvPr>
          <p:cNvPicPr>
            <a:picLocks noChangeAspect="1"/>
          </p:cNvPicPr>
          <p:nvPr/>
        </p:nvPicPr>
        <p:blipFill>
          <a:blip r:embed="rId3"/>
          <a:stretch>
            <a:fillRect/>
          </a:stretch>
        </p:blipFill>
        <p:spPr>
          <a:xfrm>
            <a:off x="3428133" y="4332390"/>
            <a:ext cx="5335731" cy="905219"/>
          </a:xfrm>
          <a:prstGeom prst="rect">
            <a:avLst/>
          </a:prstGeom>
        </p:spPr>
      </p:pic>
      <p:pic>
        <p:nvPicPr>
          <p:cNvPr id="6" name="Picture 5">
            <a:extLst>
              <a:ext uri="{FF2B5EF4-FFF2-40B4-BE49-F238E27FC236}">
                <a16:creationId xmlns:a16="http://schemas.microsoft.com/office/drawing/2014/main" id="{D6055AA7-F78A-66EB-2C70-26A0EE87B686}"/>
              </a:ext>
            </a:extLst>
          </p:cNvPr>
          <p:cNvPicPr>
            <a:picLocks noChangeAspect="1"/>
          </p:cNvPicPr>
          <p:nvPr/>
        </p:nvPicPr>
        <p:blipFill>
          <a:blip r:embed="rId4"/>
          <a:stretch>
            <a:fillRect/>
          </a:stretch>
        </p:blipFill>
        <p:spPr>
          <a:xfrm>
            <a:off x="1863488" y="5358984"/>
            <a:ext cx="8465023" cy="999343"/>
          </a:xfrm>
          <a:prstGeom prst="rect">
            <a:avLst/>
          </a:prstGeom>
        </p:spPr>
      </p:pic>
      <p:sp>
        <p:nvSpPr>
          <p:cNvPr id="11" name="Frame 10">
            <a:extLst>
              <a:ext uri="{FF2B5EF4-FFF2-40B4-BE49-F238E27FC236}">
                <a16:creationId xmlns:a16="http://schemas.microsoft.com/office/drawing/2014/main" id="{928D0EF9-8A16-EA15-00C5-62752C445B2F}"/>
              </a:ext>
            </a:extLst>
          </p:cNvPr>
          <p:cNvSpPr/>
          <p:nvPr/>
        </p:nvSpPr>
        <p:spPr>
          <a:xfrm>
            <a:off x="9081656" y="5146878"/>
            <a:ext cx="1371600" cy="1423554"/>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510069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16CAE502-9C86-B4B6-393D-124CFBA31F9F}"/>
              </a:ext>
            </a:extLst>
          </p:cNvPr>
          <p:cNvSpPr>
            <a:spLocks noGrp="1"/>
          </p:cNvSpPr>
          <p:nvPr>
            <p:ph type="title"/>
          </p:nvPr>
        </p:nvSpPr>
        <p:spPr>
          <a:xfrm>
            <a:off x="2450521" y="161143"/>
            <a:ext cx="7604937" cy="838200"/>
          </a:xfrm>
        </p:spPr>
        <p:txBody>
          <a:bodyPr>
            <a:normAutofit/>
          </a:bodyPr>
          <a:lstStyle/>
          <a:p>
            <a:r>
              <a:rPr lang="en-US" sz="2800" b="1" dirty="0">
                <a:latin typeface="Cambria" panose="02040503050406030204" pitchFamily="18" charset="0"/>
              </a:rPr>
              <a:t>COMPUTED COLUMN BASED ON FUNCTION</a:t>
            </a:r>
          </a:p>
        </p:txBody>
      </p:sp>
      <p:pic>
        <p:nvPicPr>
          <p:cNvPr id="2" name="Picture 1">
            <a:extLst>
              <a:ext uri="{FF2B5EF4-FFF2-40B4-BE49-F238E27FC236}">
                <a16:creationId xmlns:a16="http://schemas.microsoft.com/office/drawing/2014/main" id="{207A2071-D006-E848-E7B0-529B189B20AF}"/>
              </a:ext>
            </a:extLst>
          </p:cNvPr>
          <p:cNvPicPr>
            <a:picLocks noChangeAspect="1"/>
          </p:cNvPicPr>
          <p:nvPr/>
        </p:nvPicPr>
        <p:blipFill>
          <a:blip r:embed="rId2"/>
          <a:stretch>
            <a:fillRect/>
          </a:stretch>
        </p:blipFill>
        <p:spPr>
          <a:xfrm>
            <a:off x="3495039" y="1442758"/>
            <a:ext cx="5201920" cy="2843907"/>
          </a:xfrm>
          <a:prstGeom prst="rect">
            <a:avLst/>
          </a:prstGeom>
        </p:spPr>
      </p:pic>
      <p:pic>
        <p:nvPicPr>
          <p:cNvPr id="3" name="Picture 2">
            <a:extLst>
              <a:ext uri="{FF2B5EF4-FFF2-40B4-BE49-F238E27FC236}">
                <a16:creationId xmlns:a16="http://schemas.microsoft.com/office/drawing/2014/main" id="{73EEA2CF-4EE7-B153-7BF1-EC8EE3AC9C30}"/>
              </a:ext>
            </a:extLst>
          </p:cNvPr>
          <p:cNvPicPr>
            <a:picLocks noChangeAspect="1"/>
          </p:cNvPicPr>
          <p:nvPr/>
        </p:nvPicPr>
        <p:blipFill>
          <a:blip r:embed="rId3"/>
          <a:stretch>
            <a:fillRect/>
          </a:stretch>
        </p:blipFill>
        <p:spPr>
          <a:xfrm>
            <a:off x="830579" y="4456468"/>
            <a:ext cx="10530840" cy="2249049"/>
          </a:xfrm>
          <a:prstGeom prst="rect">
            <a:avLst/>
          </a:prstGeom>
        </p:spPr>
      </p:pic>
      <p:sp>
        <p:nvSpPr>
          <p:cNvPr id="4" name="TextBox 3">
            <a:extLst>
              <a:ext uri="{FF2B5EF4-FFF2-40B4-BE49-F238E27FC236}">
                <a16:creationId xmlns:a16="http://schemas.microsoft.com/office/drawing/2014/main" id="{5CC9B3F3-CED9-E884-836A-977F6C3A9863}"/>
              </a:ext>
            </a:extLst>
          </p:cNvPr>
          <p:cNvSpPr txBox="1"/>
          <p:nvPr/>
        </p:nvSpPr>
        <p:spPr>
          <a:xfrm>
            <a:off x="3267421" y="816530"/>
            <a:ext cx="5657157" cy="369332"/>
          </a:xfrm>
          <a:prstGeom prst="rect">
            <a:avLst/>
          </a:prstGeom>
          <a:noFill/>
        </p:spPr>
        <p:txBody>
          <a:bodyPr wrap="square" rtlCol="0">
            <a:spAutoFit/>
          </a:bodyPr>
          <a:lstStyle/>
          <a:p>
            <a:r>
              <a:rPr lang="en-US" b="1" dirty="0">
                <a:latin typeface="Cambria" panose="02040503050406030204" pitchFamily="18" charset="0"/>
              </a:rPr>
              <a:t>Function to calculate the annual salary Employees</a:t>
            </a:r>
          </a:p>
        </p:txBody>
      </p:sp>
      <p:sp>
        <p:nvSpPr>
          <p:cNvPr id="14" name="Frame 13">
            <a:extLst>
              <a:ext uri="{FF2B5EF4-FFF2-40B4-BE49-F238E27FC236}">
                <a16:creationId xmlns:a16="http://schemas.microsoft.com/office/drawing/2014/main" id="{1A4D20B3-0D03-2A7F-58E2-E7D83F4C0C07}"/>
              </a:ext>
            </a:extLst>
          </p:cNvPr>
          <p:cNvSpPr/>
          <p:nvPr/>
        </p:nvSpPr>
        <p:spPr>
          <a:xfrm>
            <a:off x="9371560" y="4286665"/>
            <a:ext cx="2192482" cy="2497199"/>
          </a:xfrm>
          <a:prstGeom prst="fram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9288900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itle 1">
            <a:extLst>
              <a:ext uri="{FF2B5EF4-FFF2-40B4-BE49-F238E27FC236}">
                <a16:creationId xmlns:a16="http://schemas.microsoft.com/office/drawing/2014/main" id="{16CAE502-9C86-B4B6-393D-124CFBA31F9F}"/>
              </a:ext>
            </a:extLst>
          </p:cNvPr>
          <p:cNvSpPr>
            <a:spLocks noGrp="1"/>
          </p:cNvSpPr>
          <p:nvPr>
            <p:ph type="title"/>
          </p:nvPr>
        </p:nvSpPr>
        <p:spPr>
          <a:xfrm>
            <a:off x="2450606" y="161143"/>
            <a:ext cx="7604937" cy="838200"/>
          </a:xfrm>
        </p:spPr>
        <p:txBody>
          <a:bodyPr>
            <a:normAutofit/>
          </a:bodyPr>
          <a:lstStyle/>
          <a:p>
            <a:r>
              <a:rPr lang="en-US" sz="2800" b="1" dirty="0">
                <a:latin typeface="Cambria" panose="02040503050406030204" pitchFamily="18" charset="0"/>
              </a:rPr>
              <a:t>COMPUTED COLUMN BASED ON FUNCTION</a:t>
            </a:r>
          </a:p>
        </p:txBody>
      </p:sp>
      <p:sp>
        <p:nvSpPr>
          <p:cNvPr id="4" name="TextBox 3">
            <a:extLst>
              <a:ext uri="{FF2B5EF4-FFF2-40B4-BE49-F238E27FC236}">
                <a16:creationId xmlns:a16="http://schemas.microsoft.com/office/drawing/2014/main" id="{5CC9B3F3-CED9-E884-836A-977F6C3A9863}"/>
              </a:ext>
            </a:extLst>
          </p:cNvPr>
          <p:cNvSpPr txBox="1"/>
          <p:nvPr/>
        </p:nvSpPr>
        <p:spPr>
          <a:xfrm>
            <a:off x="3522874" y="806822"/>
            <a:ext cx="5657157" cy="369332"/>
          </a:xfrm>
          <a:prstGeom prst="rect">
            <a:avLst/>
          </a:prstGeom>
          <a:noFill/>
        </p:spPr>
        <p:txBody>
          <a:bodyPr wrap="square" rtlCol="0">
            <a:spAutoFit/>
          </a:bodyPr>
          <a:lstStyle/>
          <a:p>
            <a:r>
              <a:rPr lang="en-US" b="1" dirty="0">
                <a:latin typeface="Cambria" panose="02040503050406030204" pitchFamily="18" charset="0"/>
              </a:rPr>
              <a:t>Function to calculate the age of the Customer</a:t>
            </a:r>
          </a:p>
        </p:txBody>
      </p:sp>
      <p:pic>
        <p:nvPicPr>
          <p:cNvPr id="5" name="Picture 4">
            <a:extLst>
              <a:ext uri="{FF2B5EF4-FFF2-40B4-BE49-F238E27FC236}">
                <a16:creationId xmlns:a16="http://schemas.microsoft.com/office/drawing/2014/main" id="{AA3B5E29-D980-8024-6B5F-2A1FD7ED4461}"/>
              </a:ext>
            </a:extLst>
          </p:cNvPr>
          <p:cNvPicPr>
            <a:picLocks noChangeAspect="1"/>
          </p:cNvPicPr>
          <p:nvPr/>
        </p:nvPicPr>
        <p:blipFill>
          <a:blip r:embed="rId2"/>
          <a:stretch>
            <a:fillRect/>
          </a:stretch>
        </p:blipFill>
        <p:spPr>
          <a:xfrm>
            <a:off x="3581400" y="1301871"/>
            <a:ext cx="4732384" cy="2981549"/>
          </a:xfrm>
          <a:prstGeom prst="rect">
            <a:avLst/>
          </a:prstGeom>
        </p:spPr>
      </p:pic>
      <p:pic>
        <p:nvPicPr>
          <p:cNvPr id="6" name="Picture 5">
            <a:extLst>
              <a:ext uri="{FF2B5EF4-FFF2-40B4-BE49-F238E27FC236}">
                <a16:creationId xmlns:a16="http://schemas.microsoft.com/office/drawing/2014/main" id="{EC48A2F1-311C-3CDB-4F88-136316DC76E2}"/>
              </a:ext>
            </a:extLst>
          </p:cNvPr>
          <p:cNvPicPr>
            <a:picLocks noChangeAspect="1"/>
          </p:cNvPicPr>
          <p:nvPr/>
        </p:nvPicPr>
        <p:blipFill>
          <a:blip r:embed="rId3"/>
          <a:stretch>
            <a:fillRect/>
          </a:stretch>
        </p:blipFill>
        <p:spPr>
          <a:xfrm>
            <a:off x="1030431" y="4406816"/>
            <a:ext cx="10445289" cy="2290041"/>
          </a:xfrm>
          <a:prstGeom prst="rect">
            <a:avLst/>
          </a:prstGeom>
        </p:spPr>
      </p:pic>
      <p:sp>
        <p:nvSpPr>
          <p:cNvPr id="2" name="Frame 1">
            <a:extLst>
              <a:ext uri="{FF2B5EF4-FFF2-40B4-BE49-F238E27FC236}">
                <a16:creationId xmlns:a16="http://schemas.microsoft.com/office/drawing/2014/main" id="{663884D4-5DD6-5293-1EC1-22E4DADCF63F}"/>
              </a:ext>
            </a:extLst>
          </p:cNvPr>
          <p:cNvSpPr/>
          <p:nvPr/>
        </p:nvSpPr>
        <p:spPr>
          <a:xfrm>
            <a:off x="10055543" y="4283420"/>
            <a:ext cx="1561493" cy="2413437"/>
          </a:xfrm>
          <a:prstGeom prst="fra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071644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FFD-6EFF-599C-E3B3-DC4053D9573A}"/>
              </a:ext>
            </a:extLst>
          </p:cNvPr>
          <p:cNvSpPr>
            <a:spLocks noGrp="1"/>
          </p:cNvSpPr>
          <p:nvPr>
            <p:ph type="title"/>
          </p:nvPr>
        </p:nvSpPr>
        <p:spPr>
          <a:xfrm>
            <a:off x="1653363" y="365760"/>
            <a:ext cx="9367203" cy="1188720"/>
          </a:xfrm>
        </p:spPr>
        <p:txBody>
          <a:bodyPr>
            <a:normAutofit/>
          </a:bodyPr>
          <a:lstStyle/>
          <a:p>
            <a:pPr algn="ctr"/>
            <a:r>
              <a:rPr lang="en-US" b="1" dirty="0">
                <a:latin typeface="Cambria" panose="02040503050406030204" pitchFamily="18" charset="0"/>
              </a:rPr>
              <a:t>AGENDA</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7767482-B5DD-95FC-10DA-A9D7584A1DD9}"/>
              </a:ext>
            </a:extLst>
          </p:cNvPr>
          <p:cNvSpPr txBox="1"/>
          <p:nvPr/>
        </p:nvSpPr>
        <p:spPr>
          <a:xfrm>
            <a:off x="1395077" y="1918547"/>
            <a:ext cx="7247466" cy="4893647"/>
          </a:xfrm>
          <a:prstGeom prst="rect">
            <a:avLst/>
          </a:prstGeom>
          <a:noFill/>
        </p:spPr>
        <p:txBody>
          <a:bodyPr wrap="square" rtlCol="0">
            <a:spAutoFit/>
          </a:bodyPr>
          <a:lstStyle/>
          <a:p>
            <a:pPr marL="457200" lvl="0" indent="-330200">
              <a:buClr>
                <a:srgbClr val="000000"/>
              </a:buClr>
              <a:buSzPts val="1600"/>
              <a:buChar char="●"/>
            </a:pPr>
            <a:r>
              <a:rPr lang="en-US" sz="2400" dirty="0">
                <a:solidFill>
                  <a:schemeClr val="dk1"/>
                </a:solidFill>
                <a:latin typeface="Cambria" panose="02040503050406030204" pitchFamily="18" charset="0"/>
              </a:rPr>
              <a:t>Database Purpose</a:t>
            </a:r>
          </a:p>
          <a:p>
            <a:pPr marL="457200" lvl="0" indent="-330200">
              <a:buClr>
                <a:srgbClr val="000000"/>
              </a:buClr>
              <a:buSzPts val="1600"/>
              <a:buChar char="●"/>
            </a:pPr>
            <a:r>
              <a:rPr lang="en-US" sz="2400" dirty="0">
                <a:solidFill>
                  <a:schemeClr val="dk1"/>
                </a:solidFill>
                <a:latin typeface="Cambria" panose="02040503050406030204" pitchFamily="18" charset="0"/>
              </a:rPr>
              <a:t>Business Rules</a:t>
            </a:r>
          </a:p>
          <a:p>
            <a:pPr marL="457200" lvl="0" indent="-330200">
              <a:buClr>
                <a:srgbClr val="000000"/>
              </a:buClr>
              <a:buSzPts val="1600"/>
              <a:buChar char="●"/>
            </a:pPr>
            <a:r>
              <a:rPr lang="en-US" sz="2400" dirty="0">
                <a:solidFill>
                  <a:schemeClr val="dk1"/>
                </a:solidFill>
                <a:latin typeface="Cambria" panose="02040503050406030204" pitchFamily="18" charset="0"/>
              </a:rPr>
              <a:t>Entities</a:t>
            </a:r>
          </a:p>
          <a:p>
            <a:pPr marL="457200" lvl="0" indent="-330200">
              <a:buClr>
                <a:srgbClr val="000000"/>
              </a:buClr>
              <a:buSzPts val="1600"/>
              <a:buChar char="●"/>
            </a:pPr>
            <a:r>
              <a:rPr lang="en-US" sz="2400" dirty="0">
                <a:solidFill>
                  <a:schemeClr val="dk1"/>
                </a:solidFill>
                <a:latin typeface="Cambria" panose="02040503050406030204" pitchFamily="18" charset="0"/>
              </a:rPr>
              <a:t>Workflow</a:t>
            </a:r>
          </a:p>
          <a:p>
            <a:pPr marL="457200" lvl="0" indent="-330200">
              <a:buClr>
                <a:srgbClr val="000000"/>
              </a:buClr>
              <a:buSzPts val="1600"/>
              <a:buChar char="●"/>
            </a:pPr>
            <a:r>
              <a:rPr lang="en-US" sz="2400" dirty="0">
                <a:solidFill>
                  <a:schemeClr val="dk1"/>
                </a:solidFill>
                <a:latin typeface="Cambria" panose="02040503050406030204" pitchFamily="18" charset="0"/>
              </a:rPr>
              <a:t>ERD</a:t>
            </a:r>
          </a:p>
          <a:p>
            <a:pPr marL="457200" lvl="0" indent="-330200">
              <a:buClr>
                <a:srgbClr val="000000"/>
              </a:buClr>
              <a:buSzPts val="1600"/>
              <a:buChar char="●"/>
            </a:pPr>
            <a:r>
              <a:rPr lang="en-US" sz="2400" dirty="0">
                <a:solidFill>
                  <a:schemeClr val="dk1"/>
                </a:solidFill>
                <a:latin typeface="Cambria" panose="02040503050406030204" pitchFamily="18" charset="0"/>
              </a:rPr>
              <a:t>SQL DDL</a:t>
            </a:r>
          </a:p>
          <a:p>
            <a:pPr marL="457200" lvl="0" indent="-330200">
              <a:buClr>
                <a:srgbClr val="000000"/>
              </a:buClr>
              <a:buSzPts val="1600"/>
              <a:buChar char="●"/>
            </a:pPr>
            <a:r>
              <a:rPr lang="en-US" sz="2400" dirty="0">
                <a:solidFill>
                  <a:schemeClr val="dk1"/>
                </a:solidFill>
                <a:latin typeface="Cambria" panose="02040503050406030204" pitchFamily="18" charset="0"/>
              </a:rPr>
              <a:t>Data Visualization &amp; Views</a:t>
            </a:r>
          </a:p>
          <a:p>
            <a:pPr marL="457200" lvl="0" indent="-330200">
              <a:buClr>
                <a:srgbClr val="000000"/>
              </a:buClr>
              <a:buSzPts val="1600"/>
              <a:buChar char="●"/>
            </a:pPr>
            <a:r>
              <a:rPr lang="en-US" sz="2400" dirty="0">
                <a:solidFill>
                  <a:schemeClr val="dk1"/>
                </a:solidFill>
                <a:latin typeface="Cambria" panose="02040503050406030204" pitchFamily="18" charset="0"/>
              </a:rPr>
              <a:t>Data Encryption</a:t>
            </a:r>
          </a:p>
          <a:p>
            <a:pPr marL="457200" lvl="0" indent="-330200">
              <a:buClr>
                <a:srgbClr val="000000"/>
              </a:buClr>
              <a:buSzPts val="1600"/>
              <a:buChar char="●"/>
            </a:pPr>
            <a:r>
              <a:rPr lang="en-US" sz="2400" dirty="0">
                <a:solidFill>
                  <a:schemeClr val="dk1"/>
                </a:solidFill>
                <a:latin typeface="Cambria" panose="02040503050406030204" pitchFamily="18" charset="0"/>
              </a:rPr>
              <a:t>Functions and Computed Columns</a:t>
            </a:r>
          </a:p>
          <a:p>
            <a:pPr marL="457200" lvl="0" indent="-330200">
              <a:buClr>
                <a:srgbClr val="000000"/>
              </a:buClr>
              <a:buSzPts val="1600"/>
              <a:buChar char="●"/>
            </a:pPr>
            <a:r>
              <a:rPr lang="en-US" sz="2400" dirty="0">
                <a:solidFill>
                  <a:schemeClr val="dk1"/>
                </a:solidFill>
                <a:latin typeface="Cambria" panose="02040503050406030204" pitchFamily="18" charset="0"/>
              </a:rPr>
              <a:t>Trigger</a:t>
            </a:r>
          </a:p>
          <a:p>
            <a:pPr marL="457200" lvl="0" indent="-330200">
              <a:buClr>
                <a:srgbClr val="000000"/>
              </a:buClr>
              <a:buSzPts val="1600"/>
              <a:buChar char="●"/>
            </a:pPr>
            <a:r>
              <a:rPr lang="en-US" sz="2400" dirty="0">
                <a:solidFill>
                  <a:schemeClr val="dk1"/>
                </a:solidFill>
                <a:latin typeface="Cambria" panose="02040503050406030204" pitchFamily="18" charset="0"/>
              </a:rPr>
              <a:t>Conclusion</a:t>
            </a:r>
          </a:p>
          <a:p>
            <a:pPr marL="457200" lvl="0" indent="-330200">
              <a:buClr>
                <a:srgbClr val="000000"/>
              </a:buClr>
              <a:buSzPts val="1600"/>
              <a:buChar char="●"/>
            </a:pPr>
            <a:r>
              <a:rPr lang="en-US" sz="2400" dirty="0">
                <a:solidFill>
                  <a:schemeClr val="dk1"/>
                </a:solidFill>
                <a:latin typeface="Cambria" panose="02040503050406030204" pitchFamily="18" charset="0"/>
              </a:rPr>
              <a:t>Scope for Future improvements</a:t>
            </a:r>
          </a:p>
          <a:p>
            <a:endParaRPr lang="en-US" sz="2400" dirty="0"/>
          </a:p>
        </p:txBody>
      </p:sp>
    </p:spTree>
    <p:extLst>
      <p:ext uri="{BB962C8B-B14F-4D97-AF65-F5344CB8AC3E}">
        <p14:creationId xmlns:p14="http://schemas.microsoft.com/office/powerpoint/2010/main" val="885428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8F66526-26F5-5927-7633-3BB536944312}"/>
              </a:ext>
            </a:extLst>
          </p:cNvPr>
          <p:cNvPicPr>
            <a:picLocks noChangeAspect="1"/>
          </p:cNvPicPr>
          <p:nvPr/>
        </p:nvPicPr>
        <p:blipFill>
          <a:blip r:embed="rId2"/>
          <a:stretch>
            <a:fillRect/>
          </a:stretch>
        </p:blipFill>
        <p:spPr>
          <a:xfrm>
            <a:off x="595543" y="1102607"/>
            <a:ext cx="2914207" cy="5507756"/>
          </a:xfrm>
          <a:prstGeom prst="rect">
            <a:avLst/>
          </a:prstGeom>
        </p:spPr>
      </p:pic>
      <p:sp>
        <p:nvSpPr>
          <p:cNvPr id="6" name="TextBox 5">
            <a:extLst>
              <a:ext uri="{FF2B5EF4-FFF2-40B4-BE49-F238E27FC236}">
                <a16:creationId xmlns:a16="http://schemas.microsoft.com/office/drawing/2014/main" id="{2091614F-F9DF-7C4F-5213-004C70376465}"/>
              </a:ext>
            </a:extLst>
          </p:cNvPr>
          <p:cNvSpPr txBox="1"/>
          <p:nvPr/>
        </p:nvSpPr>
        <p:spPr>
          <a:xfrm>
            <a:off x="405246" y="467009"/>
            <a:ext cx="3581400" cy="461665"/>
          </a:xfrm>
          <a:prstGeom prst="rect">
            <a:avLst/>
          </a:prstGeom>
          <a:noFill/>
        </p:spPr>
        <p:txBody>
          <a:bodyPr wrap="square" rtlCol="0">
            <a:spAutoFit/>
          </a:bodyPr>
          <a:lstStyle/>
          <a:p>
            <a:r>
              <a:rPr lang="en-US" sz="2400" dirty="0">
                <a:latin typeface="Cambria" panose="02040503050406030204" pitchFamily="18" charset="0"/>
              </a:rPr>
              <a:t>Maximum Sales in 4 Years</a:t>
            </a:r>
          </a:p>
        </p:txBody>
      </p:sp>
      <p:pic>
        <p:nvPicPr>
          <p:cNvPr id="7" name="Picture 6">
            <a:extLst>
              <a:ext uri="{FF2B5EF4-FFF2-40B4-BE49-F238E27FC236}">
                <a16:creationId xmlns:a16="http://schemas.microsoft.com/office/drawing/2014/main" id="{518A3955-60FE-52B8-851A-85831EBEDA88}"/>
              </a:ext>
            </a:extLst>
          </p:cNvPr>
          <p:cNvPicPr>
            <a:picLocks noChangeAspect="1"/>
          </p:cNvPicPr>
          <p:nvPr/>
        </p:nvPicPr>
        <p:blipFill>
          <a:blip r:embed="rId3"/>
          <a:stretch>
            <a:fillRect/>
          </a:stretch>
        </p:blipFill>
        <p:spPr>
          <a:xfrm>
            <a:off x="3759271" y="1083539"/>
            <a:ext cx="6208235" cy="5526824"/>
          </a:xfrm>
          <a:prstGeom prst="rect">
            <a:avLst/>
          </a:prstGeom>
        </p:spPr>
      </p:pic>
      <p:pic>
        <p:nvPicPr>
          <p:cNvPr id="9" name="Picture 8">
            <a:extLst>
              <a:ext uri="{FF2B5EF4-FFF2-40B4-BE49-F238E27FC236}">
                <a16:creationId xmlns:a16="http://schemas.microsoft.com/office/drawing/2014/main" id="{321A4F54-6B36-2FC5-F2A2-C99277060AB0}"/>
              </a:ext>
            </a:extLst>
          </p:cNvPr>
          <p:cNvPicPr>
            <a:picLocks noChangeAspect="1"/>
          </p:cNvPicPr>
          <p:nvPr/>
        </p:nvPicPr>
        <p:blipFill>
          <a:blip r:embed="rId4"/>
          <a:stretch>
            <a:fillRect/>
          </a:stretch>
        </p:blipFill>
        <p:spPr>
          <a:xfrm>
            <a:off x="10033577" y="1161169"/>
            <a:ext cx="1955800" cy="2374900"/>
          </a:xfrm>
          <a:prstGeom prst="rect">
            <a:avLst/>
          </a:prstGeom>
        </p:spPr>
      </p:pic>
      <p:sp>
        <p:nvSpPr>
          <p:cNvPr id="11" name="TextBox 10">
            <a:extLst>
              <a:ext uri="{FF2B5EF4-FFF2-40B4-BE49-F238E27FC236}">
                <a16:creationId xmlns:a16="http://schemas.microsoft.com/office/drawing/2014/main" id="{81618CE0-3BA5-16A4-BDE5-73979C6BD86A}"/>
              </a:ext>
            </a:extLst>
          </p:cNvPr>
          <p:cNvSpPr txBox="1"/>
          <p:nvPr/>
        </p:nvSpPr>
        <p:spPr>
          <a:xfrm>
            <a:off x="5215344" y="467008"/>
            <a:ext cx="5796133" cy="461665"/>
          </a:xfrm>
          <a:prstGeom prst="rect">
            <a:avLst/>
          </a:prstGeom>
          <a:noFill/>
        </p:spPr>
        <p:txBody>
          <a:bodyPr wrap="square" rtlCol="0">
            <a:spAutoFit/>
          </a:bodyPr>
          <a:lstStyle/>
          <a:p>
            <a:r>
              <a:rPr lang="en-US" sz="2400" dirty="0">
                <a:latin typeface="Cambria" panose="02040503050406030204" pitchFamily="18" charset="0"/>
              </a:rPr>
              <a:t>Most Popular Packages and their Revenue</a:t>
            </a:r>
          </a:p>
        </p:txBody>
      </p:sp>
    </p:spTree>
    <p:extLst>
      <p:ext uri="{BB962C8B-B14F-4D97-AF65-F5344CB8AC3E}">
        <p14:creationId xmlns:p14="http://schemas.microsoft.com/office/powerpoint/2010/main" val="424910488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FFD-6EFF-599C-E3B3-DC4053D9573A}"/>
              </a:ext>
            </a:extLst>
          </p:cNvPr>
          <p:cNvSpPr>
            <a:spLocks noGrp="1"/>
          </p:cNvSpPr>
          <p:nvPr>
            <p:ph type="title"/>
          </p:nvPr>
        </p:nvSpPr>
        <p:spPr>
          <a:xfrm>
            <a:off x="4411803" y="369492"/>
            <a:ext cx="3619677" cy="1188720"/>
          </a:xfrm>
        </p:spPr>
        <p:txBody>
          <a:bodyPr>
            <a:normAutofit/>
          </a:bodyPr>
          <a:lstStyle/>
          <a:p>
            <a:r>
              <a:rPr lang="en-US" b="1" dirty="0">
                <a:latin typeface="Cambria" panose="02040503050406030204" pitchFamily="18" charset="0"/>
              </a:rPr>
              <a:t>CONCLUSION</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07767482-B5DD-95FC-10DA-A9D7584A1DD9}"/>
              </a:ext>
            </a:extLst>
          </p:cNvPr>
          <p:cNvSpPr txBox="1"/>
          <p:nvPr/>
        </p:nvSpPr>
        <p:spPr>
          <a:xfrm>
            <a:off x="1426248" y="2449792"/>
            <a:ext cx="10066097"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We successfully implemented event management system database using triggers, functions, views and performed data analysis using a data mining tool Tableau.</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The database is not limited to create only one report but different reports representing different data that is needed for different situations which will be crucial in data analysis for quality control and improvement.</a:t>
            </a:r>
          </a:p>
        </p:txBody>
      </p:sp>
    </p:spTree>
    <p:extLst>
      <p:ext uri="{BB962C8B-B14F-4D97-AF65-F5344CB8AC3E}">
        <p14:creationId xmlns:p14="http://schemas.microsoft.com/office/powerpoint/2010/main" val="130823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420257F-A598-8D19-F38C-E1A6FD8F738F}"/>
              </a:ext>
            </a:extLst>
          </p:cNvPr>
          <p:cNvSpPr>
            <a:spLocks noGrp="1"/>
          </p:cNvSpPr>
          <p:nvPr>
            <p:ph type="title"/>
          </p:nvPr>
        </p:nvSpPr>
        <p:spPr>
          <a:xfrm>
            <a:off x="1432560" y="276411"/>
            <a:ext cx="9517938" cy="1188720"/>
          </a:xfrm>
        </p:spPr>
        <p:txBody>
          <a:bodyPr>
            <a:normAutofit/>
          </a:bodyPr>
          <a:lstStyle/>
          <a:p>
            <a:r>
              <a:rPr lang="en-US" sz="4000" b="1" dirty="0">
                <a:latin typeface="Cambria" panose="02040503050406030204" pitchFamily="18" charset="0"/>
              </a:rPr>
              <a:t>SCOPE FOR FUTURE IMPROVEMENTS:</a:t>
            </a:r>
          </a:p>
        </p:txBody>
      </p:sp>
      <p:sp>
        <p:nvSpPr>
          <p:cNvPr id="5" name="Freeform: Shape 7">
            <a:extLst>
              <a:ext uri="{FF2B5EF4-FFF2-40B4-BE49-F238E27FC236}">
                <a16:creationId xmlns:a16="http://schemas.microsoft.com/office/drawing/2014/main" id="{50B600EB-55BE-4140-F926-AC6C03CAA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9">
            <a:extLst>
              <a:ext uri="{FF2B5EF4-FFF2-40B4-BE49-F238E27FC236}">
                <a16:creationId xmlns:a16="http://schemas.microsoft.com/office/drawing/2014/main" id="{A8A85162-7D95-3B1A-9F75-6E35FD0E8E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11">
            <a:extLst>
              <a:ext uri="{FF2B5EF4-FFF2-40B4-BE49-F238E27FC236}">
                <a16:creationId xmlns:a16="http://schemas.microsoft.com/office/drawing/2014/main" id="{EA64CC75-CD75-35E8-04D3-F8C553CA2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302FEA09-6954-4CE5-2C0F-4C6F018F5923}"/>
              </a:ext>
            </a:extLst>
          </p:cNvPr>
          <p:cNvSpPr txBox="1"/>
          <p:nvPr/>
        </p:nvSpPr>
        <p:spPr>
          <a:xfrm>
            <a:off x="1405467" y="2201333"/>
            <a:ext cx="10055706"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Allow customization of services to the customers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Send automated reminders to customers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Automation of database.</a:t>
            </a:r>
          </a:p>
          <a:p>
            <a:endParaRPr lang="en-US" sz="2400" dirty="0"/>
          </a:p>
          <a:p>
            <a:pPr marL="285750" indent="-285750">
              <a:buFont typeface="Arial" panose="020B0604020202020204" pitchFamily="34" charset="0"/>
              <a:buChar char="•"/>
            </a:pPr>
            <a:r>
              <a:rPr lang="en-US" sz="2400" dirty="0"/>
              <a:t>Planning to use Indexing technique to improve performance of database.</a:t>
            </a:r>
          </a:p>
        </p:txBody>
      </p:sp>
    </p:spTree>
    <p:extLst>
      <p:ext uri="{BB962C8B-B14F-4D97-AF65-F5344CB8AC3E}">
        <p14:creationId xmlns:p14="http://schemas.microsoft.com/office/powerpoint/2010/main" val="679592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8BFEDD-E040-D8E1-9ABA-B745B14D7C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56180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3D black question marks with one yellow question mark">
            <a:extLst>
              <a:ext uri="{FF2B5EF4-FFF2-40B4-BE49-F238E27FC236}">
                <a16:creationId xmlns:a16="http://schemas.microsoft.com/office/drawing/2014/main" id="{CBCFD1AA-92C6-460A-6B9D-B0EF03504E3F}"/>
              </a:ext>
            </a:extLst>
          </p:cNvPr>
          <p:cNvPicPr>
            <a:picLocks noChangeAspect="1"/>
          </p:cNvPicPr>
          <p:nvPr/>
        </p:nvPicPr>
        <p:blipFill rotWithShape="1">
          <a:blip r:embed="rId2"/>
          <a:srcRect l="28884" r="6216"/>
          <a:stretch/>
        </p:blipFill>
        <p:spPr>
          <a:xfrm>
            <a:off x="20" y="1282"/>
            <a:ext cx="12191980" cy="6856718"/>
          </a:xfrm>
          <a:prstGeom prst="rect">
            <a:avLst/>
          </a:prstGeom>
        </p:spPr>
      </p:pic>
      <p:sp>
        <p:nvSpPr>
          <p:cNvPr id="5" name="Title 1">
            <a:extLst>
              <a:ext uri="{FF2B5EF4-FFF2-40B4-BE49-F238E27FC236}">
                <a16:creationId xmlns:a16="http://schemas.microsoft.com/office/drawing/2014/main" id="{38AEE2DD-21D4-624A-C7D8-97C757D5107A}"/>
              </a:ext>
            </a:extLst>
          </p:cNvPr>
          <p:cNvSpPr>
            <a:spLocks noGrp="1"/>
          </p:cNvSpPr>
          <p:nvPr>
            <p:ph type="title"/>
          </p:nvPr>
        </p:nvSpPr>
        <p:spPr>
          <a:xfrm>
            <a:off x="2246975" y="2811808"/>
            <a:ext cx="3619677" cy="1188720"/>
          </a:xfrm>
        </p:spPr>
        <p:txBody>
          <a:bodyPr>
            <a:noAutofit/>
          </a:bodyPr>
          <a:lstStyle/>
          <a:p>
            <a:r>
              <a:rPr lang="en-US" sz="11000" b="1" dirty="0">
                <a:solidFill>
                  <a:srgbClr val="FFC000"/>
                </a:solidFill>
                <a:latin typeface="Cambria" panose="02040503050406030204" pitchFamily="18" charset="0"/>
              </a:rPr>
              <a:t>Q &amp;A</a:t>
            </a:r>
          </a:p>
        </p:txBody>
      </p:sp>
    </p:spTree>
    <p:extLst>
      <p:ext uri="{BB962C8B-B14F-4D97-AF65-F5344CB8AC3E}">
        <p14:creationId xmlns:p14="http://schemas.microsoft.com/office/powerpoint/2010/main" val="3227624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657B6-30EE-4C66-D7DA-395B789AFC23}"/>
              </a:ext>
            </a:extLst>
          </p:cNvPr>
          <p:cNvSpPr>
            <a:spLocks noGrp="1"/>
          </p:cNvSpPr>
          <p:nvPr>
            <p:ph type="title"/>
          </p:nvPr>
        </p:nvSpPr>
        <p:spPr>
          <a:xfrm>
            <a:off x="841248" y="256032"/>
            <a:ext cx="10506456" cy="1014984"/>
          </a:xfrm>
        </p:spPr>
        <p:txBody>
          <a:bodyPr anchor="b">
            <a:normAutofit/>
          </a:bodyPr>
          <a:lstStyle/>
          <a:p>
            <a:r>
              <a:rPr lang="en-US" sz="4100" b="1" dirty="0">
                <a:latin typeface="Cambria" panose="02040503050406030204" pitchFamily="18" charset="0"/>
              </a:rPr>
              <a:t>EVENT MANAGEMENT DATABASE PURPOSE</a:t>
            </a: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8A4A65E8-8278-E7C2-A4A8-FDCC91CBA77C}"/>
              </a:ext>
            </a:extLst>
          </p:cNvPr>
          <p:cNvGraphicFramePr>
            <a:graphicFrameLocks noGrp="1"/>
          </p:cNvGraphicFramePr>
          <p:nvPr>
            <p:ph idx="1"/>
            <p:extLst>
              <p:ext uri="{D42A27DB-BD31-4B8C-83A1-F6EECF244321}">
                <p14:modId xmlns:p14="http://schemas.microsoft.com/office/powerpoint/2010/main" val="407803891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9468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3A5FFD-6EFF-599C-E3B3-DC4053D9573A}"/>
              </a:ext>
            </a:extLst>
          </p:cNvPr>
          <p:cNvSpPr>
            <a:spLocks noGrp="1"/>
          </p:cNvSpPr>
          <p:nvPr>
            <p:ph type="title"/>
          </p:nvPr>
        </p:nvSpPr>
        <p:spPr>
          <a:xfrm>
            <a:off x="555978" y="431799"/>
            <a:ext cx="10515600" cy="1325563"/>
          </a:xfrm>
        </p:spPr>
        <p:txBody>
          <a:bodyPr vert="horz" lIns="91440" tIns="45720" rIns="91440" bIns="45720" rtlCol="0" anchor="ctr">
            <a:normAutofit/>
          </a:bodyPr>
          <a:lstStyle/>
          <a:p>
            <a:pPr algn="ctr"/>
            <a:r>
              <a:rPr lang="en-US" b="1" kern="1200" dirty="0">
                <a:solidFill>
                  <a:schemeClr val="tx1"/>
                </a:solidFill>
                <a:latin typeface="Cambria" panose="02040503050406030204" pitchFamily="18" charset="0"/>
              </a:rPr>
              <a:t>BUSINESS RULES</a:t>
            </a:r>
          </a:p>
        </p:txBody>
      </p:sp>
      <p:graphicFrame>
        <p:nvGraphicFramePr>
          <p:cNvPr id="27" name="TextBox 3">
            <a:extLst>
              <a:ext uri="{FF2B5EF4-FFF2-40B4-BE49-F238E27FC236}">
                <a16:creationId xmlns:a16="http://schemas.microsoft.com/office/drawing/2014/main" id="{D0EE3A4C-4936-E958-E76E-CCCE06156D58}"/>
              </a:ext>
            </a:extLst>
          </p:cNvPr>
          <p:cNvGraphicFramePr/>
          <p:nvPr>
            <p:extLst>
              <p:ext uri="{D42A27DB-BD31-4B8C-83A1-F6EECF244321}">
                <p14:modId xmlns:p14="http://schemas.microsoft.com/office/powerpoint/2010/main" val="291374247"/>
              </p:ext>
            </p:extLst>
          </p:nvPr>
        </p:nvGraphicFramePr>
        <p:xfrm>
          <a:off x="838200" y="184820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670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7" name="Rectangle 17">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5E3A5FFD-6EFF-599C-E3B3-DC4053D9573A}"/>
              </a:ext>
            </a:extLst>
          </p:cNvPr>
          <p:cNvSpPr>
            <a:spLocks noGrp="1"/>
          </p:cNvSpPr>
          <p:nvPr>
            <p:ph type="title"/>
          </p:nvPr>
        </p:nvSpPr>
        <p:spPr>
          <a:xfrm>
            <a:off x="804672" y="457200"/>
            <a:ext cx="10579608" cy="1188720"/>
          </a:xfrm>
        </p:spPr>
        <p:txBody>
          <a:bodyPr vert="horz" lIns="91440" tIns="45720" rIns="91440" bIns="45720" rtlCol="0" anchor="ctr">
            <a:normAutofit/>
          </a:bodyPr>
          <a:lstStyle/>
          <a:p>
            <a:pPr algn="ctr"/>
            <a:r>
              <a:rPr lang="en-US" b="1" kern="1200" dirty="0">
                <a:latin typeface="Cambria" panose="02040503050406030204" pitchFamily="18" charset="0"/>
              </a:rPr>
              <a:t>ENTITIES: 18</a:t>
            </a:r>
          </a:p>
        </p:txBody>
      </p:sp>
      <p:grpSp>
        <p:nvGrpSpPr>
          <p:cNvPr id="34" name="Group 21">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23" name="Freeform: Shape 22">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9" name="Freeform: Shape 28">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 name="TextBox 3">
            <a:extLst>
              <a:ext uri="{FF2B5EF4-FFF2-40B4-BE49-F238E27FC236}">
                <a16:creationId xmlns:a16="http://schemas.microsoft.com/office/drawing/2014/main" id="{28AC1BE9-DF58-3A45-F062-55727002996A}"/>
              </a:ext>
            </a:extLst>
          </p:cNvPr>
          <p:cNvGraphicFramePr/>
          <p:nvPr>
            <p:extLst>
              <p:ext uri="{D42A27DB-BD31-4B8C-83A1-F6EECF244321}">
                <p14:modId xmlns:p14="http://schemas.microsoft.com/office/powerpoint/2010/main" val="2160803335"/>
              </p:ext>
            </p:extLst>
          </p:nvPr>
        </p:nvGraphicFramePr>
        <p:xfrm>
          <a:off x="1034796" y="1810094"/>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8701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3F88FF17-37F7-DE15-4E56-924EACF35DAF}"/>
              </a:ext>
            </a:extLst>
          </p:cNvPr>
          <p:cNvSpPr txBox="1"/>
          <p:nvPr/>
        </p:nvSpPr>
        <p:spPr>
          <a:xfrm>
            <a:off x="3843108" y="318167"/>
            <a:ext cx="4030833" cy="707886"/>
          </a:xfrm>
          <a:prstGeom prst="rect">
            <a:avLst/>
          </a:prstGeom>
          <a:noFill/>
        </p:spPr>
        <p:txBody>
          <a:bodyPr wrap="square" rtlCol="0">
            <a:spAutoFit/>
          </a:bodyPr>
          <a:lstStyle/>
          <a:p>
            <a:pPr algn="ctr"/>
            <a:r>
              <a:rPr lang="en-US" sz="4000" b="1" dirty="0">
                <a:latin typeface="Cambria" panose="02040503050406030204" pitchFamily="18" charset="0"/>
              </a:rPr>
              <a:t>WORKFLOW</a:t>
            </a:r>
          </a:p>
        </p:txBody>
      </p:sp>
      <p:pic>
        <p:nvPicPr>
          <p:cNvPr id="4" name="Picture 3">
            <a:extLst>
              <a:ext uri="{FF2B5EF4-FFF2-40B4-BE49-F238E27FC236}">
                <a16:creationId xmlns:a16="http://schemas.microsoft.com/office/drawing/2014/main" id="{9260494C-860B-43FD-59CF-3110EA5FA66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4405" y="1250197"/>
            <a:ext cx="1707284" cy="1707284"/>
          </a:xfrm>
          <a:prstGeom prst="rect">
            <a:avLst/>
          </a:prstGeom>
        </p:spPr>
      </p:pic>
      <p:pic>
        <p:nvPicPr>
          <p:cNvPr id="10" name="Picture 9">
            <a:extLst>
              <a:ext uri="{FF2B5EF4-FFF2-40B4-BE49-F238E27FC236}">
                <a16:creationId xmlns:a16="http://schemas.microsoft.com/office/drawing/2014/main" id="{3C59B1E0-99B7-BB73-E4A5-AC2B8FC582F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56071" y="1229586"/>
            <a:ext cx="1899467" cy="1899467"/>
          </a:xfrm>
          <a:prstGeom prst="rect">
            <a:avLst/>
          </a:prstGeom>
        </p:spPr>
      </p:pic>
      <p:pic>
        <p:nvPicPr>
          <p:cNvPr id="13" name="Picture 12" descr="Text&#10;&#10;Description automatically generated">
            <a:extLst>
              <a:ext uri="{FF2B5EF4-FFF2-40B4-BE49-F238E27FC236}">
                <a16:creationId xmlns:a16="http://schemas.microsoft.com/office/drawing/2014/main" id="{40835039-AB97-3A15-FEC6-D7B3282A6ED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187760" y="1336667"/>
            <a:ext cx="2121673" cy="1739869"/>
          </a:xfrm>
          <a:prstGeom prst="rect">
            <a:avLst/>
          </a:prstGeom>
        </p:spPr>
      </p:pic>
      <p:pic>
        <p:nvPicPr>
          <p:cNvPr id="16" name="Picture 15" descr="A picture containing shape&#10;&#10;Description automatically generated">
            <a:extLst>
              <a:ext uri="{FF2B5EF4-FFF2-40B4-BE49-F238E27FC236}">
                <a16:creationId xmlns:a16="http://schemas.microsoft.com/office/drawing/2014/main" id="{FD293B4E-7E8B-47B2-8401-7667FBC82ED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036821" y="1208646"/>
            <a:ext cx="2490354" cy="1806211"/>
          </a:xfrm>
          <a:prstGeom prst="rect">
            <a:avLst/>
          </a:prstGeom>
        </p:spPr>
      </p:pic>
      <p:pic>
        <p:nvPicPr>
          <p:cNvPr id="29" name="Picture 28" descr="Arrow&#10;&#10;Description automatically generated">
            <a:extLst>
              <a:ext uri="{FF2B5EF4-FFF2-40B4-BE49-F238E27FC236}">
                <a16:creationId xmlns:a16="http://schemas.microsoft.com/office/drawing/2014/main" id="{2DE8B0D5-B9B8-6CBE-D6B6-696177900104}"/>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950902" y="4170222"/>
            <a:ext cx="2494910" cy="1806211"/>
          </a:xfrm>
          <a:prstGeom prst="rect">
            <a:avLst/>
          </a:prstGeom>
        </p:spPr>
      </p:pic>
      <p:pic>
        <p:nvPicPr>
          <p:cNvPr id="31" name="Picture 30" descr="A group of people holding signs&#10;&#10;Description automatically generated with low confidence">
            <a:extLst>
              <a:ext uri="{FF2B5EF4-FFF2-40B4-BE49-F238E27FC236}">
                <a16:creationId xmlns:a16="http://schemas.microsoft.com/office/drawing/2014/main" id="{C47C4723-27E0-6BBE-9D0B-AB09A6E40E28}"/>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90799" y="4009949"/>
            <a:ext cx="2526093" cy="1973510"/>
          </a:xfrm>
          <a:prstGeom prst="rect">
            <a:avLst/>
          </a:prstGeom>
        </p:spPr>
      </p:pic>
      <p:pic>
        <p:nvPicPr>
          <p:cNvPr id="33" name="Picture 32" descr="A picture containing table, dining, dining table&#10;&#10;Description automatically generated">
            <a:extLst>
              <a:ext uri="{FF2B5EF4-FFF2-40B4-BE49-F238E27FC236}">
                <a16:creationId xmlns:a16="http://schemas.microsoft.com/office/drawing/2014/main" id="{E22A1B99-F2CF-93DD-545A-C01854A51528}"/>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673580" y="4320811"/>
            <a:ext cx="2265103" cy="1505035"/>
          </a:xfrm>
          <a:prstGeom prst="rect">
            <a:avLst/>
          </a:prstGeom>
        </p:spPr>
      </p:pic>
      <p:sp>
        <p:nvSpPr>
          <p:cNvPr id="36" name="Striped Right Arrow 35">
            <a:extLst>
              <a:ext uri="{FF2B5EF4-FFF2-40B4-BE49-F238E27FC236}">
                <a16:creationId xmlns:a16="http://schemas.microsoft.com/office/drawing/2014/main" id="{BDB9A1C8-D004-9CCF-949D-AF07CB3C00FB}"/>
              </a:ext>
            </a:extLst>
          </p:cNvPr>
          <p:cNvSpPr/>
          <p:nvPr/>
        </p:nvSpPr>
        <p:spPr>
          <a:xfrm>
            <a:off x="2757780" y="2103839"/>
            <a:ext cx="685800" cy="396240"/>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Striped Right Arrow 36">
            <a:extLst>
              <a:ext uri="{FF2B5EF4-FFF2-40B4-BE49-F238E27FC236}">
                <a16:creationId xmlns:a16="http://schemas.microsoft.com/office/drawing/2014/main" id="{00018F21-BB3B-31D8-1002-AF972A493AC3}"/>
              </a:ext>
            </a:extLst>
          </p:cNvPr>
          <p:cNvSpPr/>
          <p:nvPr/>
        </p:nvSpPr>
        <p:spPr>
          <a:xfrm>
            <a:off x="5604650" y="1981200"/>
            <a:ext cx="685800" cy="396240"/>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riped Right Arrow 37">
            <a:extLst>
              <a:ext uri="{FF2B5EF4-FFF2-40B4-BE49-F238E27FC236}">
                <a16:creationId xmlns:a16="http://schemas.microsoft.com/office/drawing/2014/main" id="{CDF1C74A-F06C-891B-FAA9-8DE1DE26252E}"/>
              </a:ext>
            </a:extLst>
          </p:cNvPr>
          <p:cNvSpPr/>
          <p:nvPr/>
        </p:nvSpPr>
        <p:spPr>
          <a:xfrm>
            <a:off x="8224930" y="1981200"/>
            <a:ext cx="685800" cy="396240"/>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riped Right Arrow 38">
            <a:extLst>
              <a:ext uri="{FF2B5EF4-FFF2-40B4-BE49-F238E27FC236}">
                <a16:creationId xmlns:a16="http://schemas.microsoft.com/office/drawing/2014/main" id="{1E3E4296-5527-F785-1B7A-9A8C52F742A6}"/>
              </a:ext>
            </a:extLst>
          </p:cNvPr>
          <p:cNvSpPr/>
          <p:nvPr/>
        </p:nvSpPr>
        <p:spPr>
          <a:xfrm rot="5400000">
            <a:off x="9725303" y="3657089"/>
            <a:ext cx="741280" cy="372110"/>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triped Right Arrow 40">
            <a:extLst>
              <a:ext uri="{FF2B5EF4-FFF2-40B4-BE49-F238E27FC236}">
                <a16:creationId xmlns:a16="http://schemas.microsoft.com/office/drawing/2014/main" id="{8010DFAF-D316-32B6-2F9E-5E1207250078}"/>
              </a:ext>
            </a:extLst>
          </p:cNvPr>
          <p:cNvSpPr/>
          <p:nvPr/>
        </p:nvSpPr>
        <p:spPr>
          <a:xfrm rot="10800000">
            <a:off x="7635643" y="4798584"/>
            <a:ext cx="685800" cy="396240"/>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triped Right Arrow 41">
            <a:extLst>
              <a:ext uri="{FF2B5EF4-FFF2-40B4-BE49-F238E27FC236}">
                <a16:creationId xmlns:a16="http://schemas.microsoft.com/office/drawing/2014/main" id="{92E8CD4D-1B5A-AB3F-5C56-747541EEE323}"/>
              </a:ext>
            </a:extLst>
          </p:cNvPr>
          <p:cNvSpPr/>
          <p:nvPr/>
        </p:nvSpPr>
        <p:spPr>
          <a:xfrm rot="10800000">
            <a:off x="3994118" y="4875207"/>
            <a:ext cx="685800" cy="396240"/>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D2D8338-904C-3B33-D4E9-622187898BFA}"/>
              </a:ext>
            </a:extLst>
          </p:cNvPr>
          <p:cNvSpPr txBox="1"/>
          <p:nvPr/>
        </p:nvSpPr>
        <p:spPr>
          <a:xfrm>
            <a:off x="6622849" y="3243457"/>
            <a:ext cx="1285524" cy="369332"/>
          </a:xfrm>
          <a:prstGeom prst="rect">
            <a:avLst/>
          </a:prstGeom>
          <a:noFill/>
        </p:spPr>
        <p:txBody>
          <a:bodyPr wrap="square" rtlCol="0">
            <a:spAutoFit/>
          </a:bodyPr>
          <a:lstStyle/>
          <a:p>
            <a:r>
              <a:rPr lang="en-US" dirty="0"/>
              <a:t>Packages</a:t>
            </a:r>
          </a:p>
        </p:txBody>
      </p:sp>
      <p:sp>
        <p:nvSpPr>
          <p:cNvPr id="45" name="TextBox 44">
            <a:extLst>
              <a:ext uri="{FF2B5EF4-FFF2-40B4-BE49-F238E27FC236}">
                <a16:creationId xmlns:a16="http://schemas.microsoft.com/office/drawing/2014/main" id="{9F18A702-16DC-8457-65EB-27ACB131A9D3}"/>
              </a:ext>
            </a:extLst>
          </p:cNvPr>
          <p:cNvSpPr txBox="1"/>
          <p:nvPr/>
        </p:nvSpPr>
        <p:spPr>
          <a:xfrm>
            <a:off x="3772767" y="3135411"/>
            <a:ext cx="1373189" cy="369332"/>
          </a:xfrm>
          <a:prstGeom prst="rect">
            <a:avLst/>
          </a:prstGeom>
          <a:noFill/>
        </p:spPr>
        <p:txBody>
          <a:bodyPr wrap="square" rtlCol="0">
            <a:spAutoFit/>
          </a:bodyPr>
          <a:lstStyle/>
          <a:p>
            <a:r>
              <a:rPr lang="en-US" dirty="0"/>
              <a:t>Sales-Person</a:t>
            </a:r>
          </a:p>
        </p:txBody>
      </p:sp>
      <p:sp>
        <p:nvSpPr>
          <p:cNvPr id="46" name="TextBox 45">
            <a:extLst>
              <a:ext uri="{FF2B5EF4-FFF2-40B4-BE49-F238E27FC236}">
                <a16:creationId xmlns:a16="http://schemas.microsoft.com/office/drawing/2014/main" id="{E8FB4BF1-4FD2-1D69-A285-07E5988D3D28}"/>
              </a:ext>
            </a:extLst>
          </p:cNvPr>
          <p:cNvSpPr txBox="1"/>
          <p:nvPr/>
        </p:nvSpPr>
        <p:spPr>
          <a:xfrm>
            <a:off x="1405717" y="3167257"/>
            <a:ext cx="1285524" cy="369332"/>
          </a:xfrm>
          <a:prstGeom prst="rect">
            <a:avLst/>
          </a:prstGeom>
          <a:noFill/>
        </p:spPr>
        <p:txBody>
          <a:bodyPr wrap="square" rtlCol="0">
            <a:spAutoFit/>
          </a:bodyPr>
          <a:lstStyle/>
          <a:p>
            <a:r>
              <a:rPr lang="en-US" dirty="0"/>
              <a:t>Customer</a:t>
            </a:r>
          </a:p>
        </p:txBody>
      </p:sp>
      <p:sp>
        <p:nvSpPr>
          <p:cNvPr id="47" name="TextBox 46">
            <a:extLst>
              <a:ext uri="{FF2B5EF4-FFF2-40B4-BE49-F238E27FC236}">
                <a16:creationId xmlns:a16="http://schemas.microsoft.com/office/drawing/2014/main" id="{3C97786B-32A3-501C-9758-BBC2E05B4F35}"/>
              </a:ext>
            </a:extLst>
          </p:cNvPr>
          <p:cNvSpPr txBox="1"/>
          <p:nvPr/>
        </p:nvSpPr>
        <p:spPr>
          <a:xfrm>
            <a:off x="9628212" y="3167257"/>
            <a:ext cx="1285524" cy="369332"/>
          </a:xfrm>
          <a:prstGeom prst="rect">
            <a:avLst/>
          </a:prstGeom>
          <a:noFill/>
        </p:spPr>
        <p:txBody>
          <a:bodyPr wrap="square" rtlCol="0">
            <a:spAutoFit/>
          </a:bodyPr>
          <a:lstStyle/>
          <a:p>
            <a:r>
              <a:rPr lang="en-US" dirty="0"/>
              <a:t>Vendors</a:t>
            </a:r>
          </a:p>
        </p:txBody>
      </p:sp>
      <p:sp>
        <p:nvSpPr>
          <p:cNvPr id="48" name="TextBox 47">
            <a:extLst>
              <a:ext uri="{FF2B5EF4-FFF2-40B4-BE49-F238E27FC236}">
                <a16:creationId xmlns:a16="http://schemas.microsoft.com/office/drawing/2014/main" id="{170100D4-C8B1-B361-5CBF-B92050C465A9}"/>
              </a:ext>
            </a:extLst>
          </p:cNvPr>
          <p:cNvSpPr txBox="1"/>
          <p:nvPr/>
        </p:nvSpPr>
        <p:spPr>
          <a:xfrm>
            <a:off x="9453181" y="5977354"/>
            <a:ext cx="1285524" cy="369332"/>
          </a:xfrm>
          <a:prstGeom prst="rect">
            <a:avLst/>
          </a:prstGeom>
          <a:noFill/>
        </p:spPr>
        <p:txBody>
          <a:bodyPr wrap="square" rtlCol="0">
            <a:spAutoFit/>
          </a:bodyPr>
          <a:lstStyle/>
          <a:p>
            <a:r>
              <a:rPr lang="en-US" dirty="0"/>
              <a:t>Event</a:t>
            </a:r>
          </a:p>
        </p:txBody>
      </p:sp>
      <p:sp>
        <p:nvSpPr>
          <p:cNvPr id="49" name="TextBox 48">
            <a:extLst>
              <a:ext uri="{FF2B5EF4-FFF2-40B4-BE49-F238E27FC236}">
                <a16:creationId xmlns:a16="http://schemas.microsoft.com/office/drawing/2014/main" id="{BDBD3B24-E81A-0B7B-549A-673203E0094C}"/>
              </a:ext>
            </a:extLst>
          </p:cNvPr>
          <p:cNvSpPr txBox="1"/>
          <p:nvPr/>
        </p:nvSpPr>
        <p:spPr>
          <a:xfrm>
            <a:off x="5534025" y="6047884"/>
            <a:ext cx="1285524" cy="369332"/>
          </a:xfrm>
          <a:prstGeom prst="rect">
            <a:avLst/>
          </a:prstGeom>
          <a:noFill/>
        </p:spPr>
        <p:txBody>
          <a:bodyPr wrap="square" rtlCol="0">
            <a:spAutoFit/>
          </a:bodyPr>
          <a:lstStyle/>
          <a:p>
            <a:r>
              <a:rPr lang="en-US" dirty="0"/>
              <a:t>Payment</a:t>
            </a:r>
          </a:p>
        </p:txBody>
      </p:sp>
      <p:sp>
        <p:nvSpPr>
          <p:cNvPr id="50" name="TextBox 49">
            <a:extLst>
              <a:ext uri="{FF2B5EF4-FFF2-40B4-BE49-F238E27FC236}">
                <a16:creationId xmlns:a16="http://schemas.microsoft.com/office/drawing/2014/main" id="{EE44D131-A29F-ED84-8A6D-E511FD096B3A}"/>
              </a:ext>
            </a:extLst>
          </p:cNvPr>
          <p:cNvSpPr txBox="1"/>
          <p:nvPr/>
        </p:nvSpPr>
        <p:spPr>
          <a:xfrm>
            <a:off x="1405717" y="6087487"/>
            <a:ext cx="2150353" cy="369332"/>
          </a:xfrm>
          <a:prstGeom prst="rect">
            <a:avLst/>
          </a:prstGeom>
          <a:noFill/>
        </p:spPr>
        <p:txBody>
          <a:bodyPr wrap="square" rtlCol="0">
            <a:spAutoFit/>
          </a:bodyPr>
          <a:lstStyle/>
          <a:p>
            <a:r>
              <a:rPr lang="en-US" dirty="0"/>
              <a:t>Customer Feedback</a:t>
            </a:r>
          </a:p>
        </p:txBody>
      </p:sp>
    </p:spTree>
    <p:extLst>
      <p:ext uri="{BB962C8B-B14F-4D97-AF65-F5344CB8AC3E}">
        <p14:creationId xmlns:p14="http://schemas.microsoft.com/office/powerpoint/2010/main" val="87236256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7D9FE-8B93-5787-A8C0-BB71F770818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kern="1200">
                <a:solidFill>
                  <a:srgbClr val="FFFFFF"/>
                </a:solidFill>
                <a:latin typeface="+mj-lt"/>
                <a:ea typeface="+mj-ea"/>
                <a:cs typeface="+mj-cs"/>
              </a:rPr>
              <a:t>ENTITY RELATIONSHIP DIAGRAM</a:t>
            </a:r>
          </a:p>
        </p:txBody>
      </p:sp>
      <p:pic>
        <p:nvPicPr>
          <p:cNvPr id="7" name="Picture 6">
            <a:extLst>
              <a:ext uri="{FF2B5EF4-FFF2-40B4-BE49-F238E27FC236}">
                <a16:creationId xmlns:a16="http://schemas.microsoft.com/office/drawing/2014/main" id="{88BBE964-308C-1C7A-EDD4-9A1A592C98B7}"/>
              </a:ext>
            </a:extLst>
          </p:cNvPr>
          <p:cNvPicPr>
            <a:picLocks noChangeAspect="1"/>
          </p:cNvPicPr>
          <p:nvPr/>
        </p:nvPicPr>
        <p:blipFill>
          <a:blip r:embed="rId2"/>
          <a:stretch>
            <a:fillRect/>
          </a:stretch>
        </p:blipFill>
        <p:spPr>
          <a:xfrm>
            <a:off x="3572828" y="331066"/>
            <a:ext cx="8292389" cy="6195867"/>
          </a:xfrm>
          <a:prstGeom prst="rect">
            <a:avLst/>
          </a:prstGeom>
        </p:spPr>
      </p:pic>
    </p:spTree>
    <p:extLst>
      <p:ext uri="{BB962C8B-B14F-4D97-AF65-F5344CB8AC3E}">
        <p14:creationId xmlns:p14="http://schemas.microsoft.com/office/powerpoint/2010/main" val="202695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AE47195D-EC06-4298-8805-0F0D65997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16CAE502-9C86-B4B6-393D-124CFBA31F9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dirty="0">
                <a:latin typeface="Cambria" panose="02040503050406030204" pitchFamily="18" charset="0"/>
              </a:rPr>
              <a:t>SQL DDL </a:t>
            </a:r>
          </a:p>
        </p:txBody>
      </p:sp>
      <p:sp>
        <p:nvSpPr>
          <p:cNvPr id="31"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CA90E745-E61B-5348-D661-3AD7805D888E}"/>
              </a:ext>
            </a:extLst>
          </p:cNvPr>
          <p:cNvPicPr>
            <a:picLocks noChangeAspect="1"/>
          </p:cNvPicPr>
          <p:nvPr/>
        </p:nvPicPr>
        <p:blipFill>
          <a:blip r:embed="rId2"/>
          <a:stretch>
            <a:fillRect/>
          </a:stretch>
        </p:blipFill>
        <p:spPr>
          <a:xfrm>
            <a:off x="824182" y="159325"/>
            <a:ext cx="3546662" cy="5911106"/>
          </a:xfrm>
          <a:prstGeom prst="rect">
            <a:avLst/>
          </a:prstGeom>
        </p:spPr>
      </p:pic>
      <p:pic>
        <p:nvPicPr>
          <p:cNvPr id="15" name="Picture 14" descr="Text&#10;&#10;Description automatically generated">
            <a:extLst>
              <a:ext uri="{FF2B5EF4-FFF2-40B4-BE49-F238E27FC236}">
                <a16:creationId xmlns:a16="http://schemas.microsoft.com/office/drawing/2014/main" id="{F28D12CC-D581-9083-1CD6-19A3EF042AD7}"/>
              </a:ext>
            </a:extLst>
          </p:cNvPr>
          <p:cNvPicPr>
            <a:picLocks noChangeAspect="1"/>
          </p:cNvPicPr>
          <p:nvPr/>
        </p:nvPicPr>
        <p:blipFill>
          <a:blip r:embed="rId3"/>
          <a:stretch>
            <a:fillRect/>
          </a:stretch>
        </p:blipFill>
        <p:spPr>
          <a:xfrm>
            <a:off x="4579043" y="174398"/>
            <a:ext cx="3701597" cy="5852329"/>
          </a:xfrm>
          <a:prstGeom prst="rect">
            <a:avLst/>
          </a:prstGeom>
        </p:spPr>
      </p:pic>
      <p:sp>
        <p:nvSpPr>
          <p:cNvPr id="33"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356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08102CF0-6CF2-426C-1D66-5EC7660BC399}"/>
              </a:ext>
            </a:extLst>
          </p:cNvPr>
          <p:cNvPicPr>
            <a:picLocks noChangeAspect="1"/>
          </p:cNvPicPr>
          <p:nvPr/>
        </p:nvPicPr>
        <p:blipFill>
          <a:blip r:embed="rId2"/>
          <a:stretch>
            <a:fillRect/>
          </a:stretch>
        </p:blipFill>
        <p:spPr>
          <a:xfrm>
            <a:off x="2948878" y="4372634"/>
            <a:ext cx="5267960" cy="2244869"/>
          </a:xfrm>
          <a:prstGeom prst="rect">
            <a:avLst/>
          </a:prstGeom>
        </p:spPr>
      </p:pic>
      <p:pic>
        <p:nvPicPr>
          <p:cNvPr id="5" name="Picture 4">
            <a:extLst>
              <a:ext uri="{FF2B5EF4-FFF2-40B4-BE49-F238E27FC236}">
                <a16:creationId xmlns:a16="http://schemas.microsoft.com/office/drawing/2014/main" id="{0F2543F4-E17D-2536-07F6-1A55E19127A6}"/>
              </a:ext>
            </a:extLst>
          </p:cNvPr>
          <p:cNvPicPr>
            <a:picLocks noChangeAspect="1"/>
          </p:cNvPicPr>
          <p:nvPr/>
        </p:nvPicPr>
        <p:blipFill>
          <a:blip r:embed="rId3"/>
          <a:stretch>
            <a:fillRect/>
          </a:stretch>
        </p:blipFill>
        <p:spPr>
          <a:xfrm>
            <a:off x="2237678" y="1919114"/>
            <a:ext cx="6690360" cy="2303239"/>
          </a:xfrm>
          <a:prstGeom prst="rect">
            <a:avLst/>
          </a:prstGeom>
        </p:spPr>
      </p:pic>
      <p:sp>
        <p:nvSpPr>
          <p:cNvPr id="6" name="TextBox 5">
            <a:extLst>
              <a:ext uri="{FF2B5EF4-FFF2-40B4-BE49-F238E27FC236}">
                <a16:creationId xmlns:a16="http://schemas.microsoft.com/office/drawing/2014/main" id="{0DFB2722-05F9-3795-0828-AC4A205F84F4}"/>
              </a:ext>
            </a:extLst>
          </p:cNvPr>
          <p:cNvSpPr txBox="1"/>
          <p:nvPr/>
        </p:nvSpPr>
        <p:spPr>
          <a:xfrm>
            <a:off x="1932878" y="240497"/>
            <a:ext cx="7299960" cy="1354217"/>
          </a:xfrm>
          <a:prstGeom prst="rect">
            <a:avLst/>
          </a:prstGeom>
          <a:noFill/>
        </p:spPr>
        <p:txBody>
          <a:bodyPr wrap="square" rtlCol="0">
            <a:spAutoFit/>
          </a:bodyPr>
          <a:lstStyle/>
          <a:p>
            <a:pPr algn="ctr"/>
            <a:r>
              <a:rPr lang="en-US" sz="2800" b="1" dirty="0">
                <a:latin typeface="Cambria" panose="02040503050406030204" pitchFamily="18" charset="0"/>
              </a:rPr>
              <a:t>VIEWS FOR REPORTING</a:t>
            </a:r>
          </a:p>
          <a:p>
            <a:endParaRPr lang="en-US" dirty="0"/>
          </a:p>
          <a:p>
            <a:r>
              <a:rPr lang="en-US" b="1" dirty="0">
                <a:latin typeface="Cambria" panose="02040503050406030204" pitchFamily="18" charset="0"/>
              </a:rPr>
              <a:t>                            VIEW 1: Customers With Pending Payments</a:t>
            </a:r>
          </a:p>
          <a:p>
            <a:r>
              <a:rPr lang="en-US" b="1" dirty="0">
                <a:latin typeface="Cambria" panose="02040503050406030204" pitchFamily="18" charset="0"/>
              </a:rPr>
              <a:t>                                    Purpose: To identify customers</a:t>
            </a:r>
          </a:p>
        </p:txBody>
      </p:sp>
    </p:spTree>
    <p:extLst>
      <p:ext uri="{BB962C8B-B14F-4D97-AF65-F5344CB8AC3E}">
        <p14:creationId xmlns:p14="http://schemas.microsoft.com/office/powerpoint/2010/main" val="2551482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522</Words>
  <Application>Microsoft Macintosh PowerPoint</Application>
  <PresentationFormat>Widescreen</PresentationFormat>
  <Paragraphs>96</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vt:lpstr>
      <vt:lpstr>Office Theme</vt:lpstr>
      <vt:lpstr>PowerPoint Presentation</vt:lpstr>
      <vt:lpstr>AGENDA</vt:lpstr>
      <vt:lpstr>EVENT MANAGEMENT DATABASE PURPOSE</vt:lpstr>
      <vt:lpstr>BUSINESS RULES</vt:lpstr>
      <vt:lpstr>ENTITIES: 18</vt:lpstr>
      <vt:lpstr>PowerPoint Presentation</vt:lpstr>
      <vt:lpstr>ENTITY RELATIONSHIP DIAGRAM</vt:lpstr>
      <vt:lpstr>SQL DDL </vt:lpstr>
      <vt:lpstr>PowerPoint Presentation</vt:lpstr>
      <vt:lpstr>PowerPoint Presentation</vt:lpstr>
      <vt:lpstr>VIEWS FOR REPORTING  VIEW 3: SALES BY CUSTOMER Purpose: To report sales from each customer</vt:lpstr>
      <vt:lpstr>VIEWS FOR REPORTING  VIEW 2: TOP 5 CUSTOMERS Purpose: To Identify Top 5 Customers</vt:lpstr>
      <vt:lpstr>PowerPoint Presentation</vt:lpstr>
      <vt:lpstr>TABLE LEVEL CHECK CONSTRAINTS USING FUNCTION</vt:lpstr>
      <vt:lpstr>PowerPoint Presentation</vt:lpstr>
      <vt:lpstr>FUNCTION TO CALCULATE NO. OF BOOKINGS</vt:lpstr>
      <vt:lpstr>TRIGGER – To update Customer Status</vt:lpstr>
      <vt:lpstr>COMPUTED COLUMN BASED ON FUNCTION</vt:lpstr>
      <vt:lpstr>COMPUTED COLUMN BASED ON FUNCTION</vt:lpstr>
      <vt:lpstr>PowerPoint Presentation</vt:lpstr>
      <vt:lpstr>CONCLUSION</vt:lpstr>
      <vt:lpstr>SCOPE FOR FUTURE IMPROVEMENTS:</vt:lpstr>
      <vt:lpstr>PowerPoint Presentation</vt:lpstr>
      <vt:lpstr>Q &amp;A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Saraf</dc:creator>
  <cp:lastModifiedBy>Priya Saraf</cp:lastModifiedBy>
  <cp:revision>18</cp:revision>
  <dcterms:created xsi:type="dcterms:W3CDTF">2022-04-18T05:34:42Z</dcterms:created>
  <dcterms:modified xsi:type="dcterms:W3CDTF">2022-04-20T02:03:27Z</dcterms:modified>
</cp:coreProperties>
</file>